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6" r:id="rId8"/>
    <p:sldId id="262" r:id="rId9"/>
    <p:sldId id="263" r:id="rId10"/>
    <p:sldId id="264" r:id="rId11"/>
    <p:sldId id="265"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DE28278E-E385-4DE9-A0CE-6663B6AA160C}" type="datetimeFigureOut">
              <a:rPr lang="pl-PL" smtClean="0"/>
              <a:pPr/>
              <a:t>22.04.2021</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863D1DAF-8654-4AEB-A067-DA58CE00EB24}" type="slidenum">
              <a:rPr lang="pl-PL" smtClean="0"/>
              <a:pPr/>
              <a:t>‹#›</a:t>
            </a:fld>
            <a:endParaRPr lang="pl-P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DE28278E-E385-4DE9-A0CE-6663B6AA160C}" type="datetimeFigureOut">
              <a:rPr lang="pl-PL" smtClean="0"/>
              <a:pPr/>
              <a:t>22.04.2021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63D1DAF-8654-4AEB-A067-DA58CE00EB24}" type="slidenum">
              <a:rPr lang="pl-PL" smtClean="0"/>
              <a:pPr/>
              <a:t>‹#›</a:t>
            </a:fld>
            <a:endParaRPr lang="pl-P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DE28278E-E385-4DE9-A0CE-6663B6AA160C}" type="datetimeFigureOut">
              <a:rPr lang="pl-PL" smtClean="0"/>
              <a:pPr/>
              <a:t>22.04.2021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63D1DAF-8654-4AEB-A067-DA58CE00EB24}" type="slidenum">
              <a:rPr lang="pl-PL" smtClean="0"/>
              <a:pPr/>
              <a:t>‹#›</a:t>
            </a:fld>
            <a:endParaRPr lang="pl-P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DE28278E-E385-4DE9-A0CE-6663B6AA160C}" type="datetimeFigureOut">
              <a:rPr lang="pl-PL" smtClean="0"/>
              <a:pPr/>
              <a:t>22.04.2021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63D1DAF-8654-4AEB-A067-DA58CE00EB24}"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DE28278E-E385-4DE9-A0CE-6663B6AA160C}" type="datetimeFigureOut">
              <a:rPr lang="pl-PL" smtClean="0"/>
              <a:pPr/>
              <a:t>22.04.2021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63D1DAF-8654-4AEB-A067-DA58CE00EB24}"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DE28278E-E385-4DE9-A0CE-6663B6AA160C}" type="datetimeFigureOut">
              <a:rPr lang="pl-PL" smtClean="0"/>
              <a:pPr/>
              <a:t>22.04.2021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863D1DAF-8654-4AEB-A067-DA58CE00EB24}"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DE28278E-E385-4DE9-A0CE-6663B6AA160C}" type="datetimeFigureOut">
              <a:rPr lang="pl-PL" smtClean="0"/>
              <a:pPr/>
              <a:t>22.04.2021</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863D1DAF-8654-4AEB-A067-DA58CE00EB2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DE28278E-E385-4DE9-A0CE-6663B6AA160C}" type="datetimeFigureOut">
              <a:rPr lang="pl-PL" smtClean="0"/>
              <a:pPr/>
              <a:t>22.04.2021</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863D1DAF-8654-4AEB-A067-DA58CE00EB24}"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DE28278E-E385-4DE9-A0CE-6663B6AA160C}" type="datetimeFigureOut">
              <a:rPr lang="pl-PL" smtClean="0"/>
              <a:pPr/>
              <a:t>22.04.2021</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863D1DAF-8654-4AEB-A067-DA58CE00EB24}" type="slidenum">
              <a:rPr lang="pl-PL" smtClean="0"/>
              <a:pPr/>
              <a:t>‹#›</a:t>
            </a:fld>
            <a:endParaRPr lang="pl-P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DE28278E-E385-4DE9-A0CE-6663B6AA160C}" type="datetimeFigureOut">
              <a:rPr lang="pl-PL" smtClean="0"/>
              <a:pPr/>
              <a:t>22.04.2021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863D1DAF-8654-4AEB-A067-DA58CE00EB2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DE28278E-E385-4DE9-A0CE-6663B6AA160C}" type="datetimeFigureOut">
              <a:rPr lang="pl-PL" smtClean="0"/>
              <a:pPr/>
              <a:t>22.04.2021</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863D1DAF-8654-4AEB-A067-DA58CE00EB24}"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E28278E-E385-4DE9-A0CE-6663B6AA160C}" type="datetimeFigureOut">
              <a:rPr lang="pl-PL" smtClean="0"/>
              <a:pPr/>
              <a:t>22.04.2021</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3D1DAF-8654-4AEB-A067-DA58CE00EB24}"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85786" y="571480"/>
            <a:ext cx="7772400" cy="928694"/>
          </a:xfrm>
          <a:solidFill>
            <a:schemeClr val="bg2">
              <a:lumMod val="75000"/>
            </a:schemeClr>
          </a:solidFill>
          <a:effectLst>
            <a:glow rad="101600">
              <a:schemeClr val="accent2">
                <a:satMod val="175000"/>
                <a:alpha val="40000"/>
              </a:schemeClr>
            </a:glow>
          </a:effectLst>
        </p:spPr>
        <p:txBody>
          <a:bodyPr>
            <a:normAutofit/>
          </a:bodyPr>
          <a:lstStyle/>
          <a:p>
            <a:r>
              <a:rPr lang="pl-PL" dirty="0" smtClean="0">
                <a:solidFill>
                  <a:schemeClr val="accent4">
                    <a:lumMod val="75000"/>
                  </a:schemeClr>
                </a:solidFill>
              </a:rPr>
              <a:t>Seria: </a:t>
            </a:r>
            <a:r>
              <a:rPr lang="pl-PL" dirty="0" smtClean="0">
                <a:solidFill>
                  <a:schemeClr val="accent4">
                    <a:lumMod val="75000"/>
                  </a:schemeClr>
                </a:solidFill>
              </a:rPr>
              <a:t>Magiczne drzewo</a:t>
            </a:r>
            <a:endParaRPr lang="pl-PL" dirty="0">
              <a:solidFill>
                <a:schemeClr val="accent4">
                  <a:lumMod val="75000"/>
                </a:schemeClr>
              </a:solidFill>
            </a:endParaRPr>
          </a:p>
        </p:txBody>
      </p:sp>
      <p:pic>
        <p:nvPicPr>
          <p:cNvPr id="4" name="Obraz 3" descr="drzewo.png"/>
          <p:cNvPicPr>
            <a:picLocks noChangeAspect="1"/>
          </p:cNvPicPr>
          <p:nvPr/>
        </p:nvPicPr>
        <p:blipFill>
          <a:blip r:embed="rId4"/>
          <a:stretch>
            <a:fillRect/>
          </a:stretch>
        </p:blipFill>
        <p:spPr>
          <a:xfrm>
            <a:off x="3006939" y="1928801"/>
            <a:ext cx="3184940" cy="4071967"/>
          </a:xfrm>
          <a:prstGeom prst="rect">
            <a:avLst/>
          </a:prstGeom>
        </p:spPr>
      </p:pic>
    </p:spTree>
    <p:custDataLst>
      <p:tags r:id="rId1"/>
    </p:custDataLst>
  </p:cSld>
  <p:clrMapOvr>
    <a:masterClrMapping/>
  </p:clrMapOvr>
  <p:transition spd="slow" advClick="0" advTm="8378">
    <p:pull dir="ru"/>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85720" y="1500174"/>
            <a:ext cx="6357982" cy="4525963"/>
          </a:xfrm>
        </p:spPr>
        <p:txBody>
          <a:bodyPr>
            <a:normAutofit/>
          </a:bodyPr>
          <a:lstStyle/>
          <a:p>
            <a:r>
              <a:rPr lang="pl-PL" sz="1400" dirty="0" smtClean="0">
                <a:latin typeface="Arial Narrow" pitchFamily="34" charset="0"/>
              </a:rPr>
              <a:t>Magiczne drzewo. Czerwone krzesło.</a:t>
            </a:r>
          </a:p>
          <a:p>
            <a:r>
              <a:rPr lang="pl-PL" sz="1400" dirty="0" smtClean="0">
                <a:latin typeface="Arial Narrow" pitchFamily="34" charset="0"/>
              </a:rPr>
              <a:t>Magiczne drzewo. Tajemnica mostu.</a:t>
            </a:r>
          </a:p>
          <a:p>
            <a:r>
              <a:rPr lang="pl-PL" sz="1400" dirty="0" smtClean="0">
                <a:latin typeface="Arial Narrow" pitchFamily="34" charset="0"/>
              </a:rPr>
              <a:t>Magiczne drzewo. Olbrzym.</a:t>
            </a:r>
          </a:p>
          <a:p>
            <a:r>
              <a:rPr lang="pl-PL" sz="1400" dirty="0" smtClean="0">
                <a:latin typeface="Arial Narrow" pitchFamily="34" charset="0"/>
              </a:rPr>
              <a:t>Magiczne drzewo. Pojedynek.</a:t>
            </a:r>
          </a:p>
          <a:p>
            <a:r>
              <a:rPr lang="pl-PL" sz="1400" dirty="0" smtClean="0">
                <a:latin typeface="Arial Narrow" pitchFamily="34" charset="0"/>
              </a:rPr>
              <a:t>Magiczne drzewo. Gra.</a:t>
            </a:r>
          </a:p>
          <a:p>
            <a:r>
              <a:rPr lang="pl-PL" sz="1400" dirty="0" smtClean="0">
                <a:latin typeface="Arial Narrow" pitchFamily="34" charset="0"/>
              </a:rPr>
              <a:t>Magiczne drzewo. Cień Smoka.</a:t>
            </a:r>
          </a:p>
          <a:p>
            <a:r>
              <a:rPr lang="pl-PL" sz="1400" dirty="0" smtClean="0">
                <a:latin typeface="Arial Narrow" pitchFamily="34" charset="0"/>
              </a:rPr>
              <a:t>Magiczne drzewo. Świat Ogromnych.</a:t>
            </a:r>
          </a:p>
          <a:p>
            <a:r>
              <a:rPr lang="pl-PL" sz="1400" dirty="0" smtClean="0">
                <a:latin typeface="Arial Narrow" pitchFamily="34" charset="0"/>
              </a:rPr>
              <a:t>Magiczne drzewo. Inwazja.</a:t>
            </a:r>
          </a:p>
          <a:p>
            <a:r>
              <a:rPr lang="pl-PL" sz="1400" dirty="0" smtClean="0">
                <a:latin typeface="Arial Narrow" pitchFamily="34" charset="0"/>
              </a:rPr>
              <a:t>Magiczne drzewo. Berło.</a:t>
            </a:r>
          </a:p>
          <a:p>
            <a:r>
              <a:rPr lang="pl-PL" sz="1400" dirty="0" smtClean="0">
                <a:latin typeface="Arial Narrow" pitchFamily="34" charset="0"/>
              </a:rPr>
              <a:t>Magiczne drzewo. Czas Robotów.</a:t>
            </a:r>
          </a:p>
          <a:p>
            <a:r>
              <a:rPr lang="pl-PL" sz="1400" dirty="0" smtClean="0">
                <a:latin typeface="Arial Narrow" pitchFamily="34" charset="0"/>
              </a:rPr>
              <a:t>Magiczne drzewo. Pióro </a:t>
            </a:r>
            <a:r>
              <a:rPr lang="pl-PL" sz="1400" dirty="0" err="1" smtClean="0">
                <a:latin typeface="Arial Narrow" pitchFamily="34" charset="0"/>
              </a:rPr>
              <a:t>T-Rexa</a:t>
            </a:r>
            <a:r>
              <a:rPr lang="pl-PL" sz="1400" dirty="0" smtClean="0">
                <a:latin typeface="Arial Narrow" pitchFamily="34" charset="0"/>
              </a:rPr>
              <a:t>.</a:t>
            </a:r>
          </a:p>
          <a:p>
            <a:endParaRPr lang="pl-PL" dirty="0"/>
          </a:p>
        </p:txBody>
      </p:sp>
      <p:sp>
        <p:nvSpPr>
          <p:cNvPr id="3" name="Tytuł 2"/>
          <p:cNvSpPr>
            <a:spLocks noGrp="1"/>
          </p:cNvSpPr>
          <p:nvPr>
            <p:ph type="title"/>
          </p:nvPr>
        </p:nvSpPr>
        <p:spPr/>
        <p:txBody>
          <a:bodyPr>
            <a:normAutofit fontScale="90000"/>
          </a:bodyPr>
          <a:lstStyle/>
          <a:p>
            <a:r>
              <a:rPr lang="pl-PL" dirty="0" smtClean="0">
                <a:solidFill>
                  <a:schemeClr val="accent2">
                    <a:lumMod val="60000"/>
                    <a:lumOff val="40000"/>
                  </a:schemeClr>
                </a:solidFill>
              </a:rPr>
              <a:t>Propozycje książek z serii „Magiczne drzewo”: </a:t>
            </a:r>
            <a:endParaRPr lang="pl-PL" dirty="0">
              <a:solidFill>
                <a:schemeClr val="accent2">
                  <a:lumMod val="60000"/>
                  <a:lumOff val="40000"/>
                </a:schemeClr>
              </a:solidFill>
            </a:endParaRPr>
          </a:p>
        </p:txBody>
      </p:sp>
      <p:pic>
        <p:nvPicPr>
          <p:cNvPr id="4" name="Obraz 3" descr="Bez tytułu.png"/>
          <p:cNvPicPr>
            <a:picLocks noChangeAspect="1"/>
          </p:cNvPicPr>
          <p:nvPr/>
        </p:nvPicPr>
        <p:blipFill>
          <a:blip r:embed="rId4"/>
          <a:stretch>
            <a:fillRect/>
          </a:stretch>
        </p:blipFill>
        <p:spPr>
          <a:xfrm>
            <a:off x="3571868" y="2571744"/>
            <a:ext cx="5129825" cy="3491277"/>
          </a:xfrm>
          <a:prstGeom prst="rect">
            <a:avLst/>
          </a:prstGeom>
        </p:spPr>
      </p:pic>
    </p:spTree>
    <p:custDataLst>
      <p:tags r:id="rId1"/>
    </p:custDataLst>
  </p:cSld>
  <p:clrMapOvr>
    <a:masterClrMapping/>
  </p:clrMapOvr>
  <p:transition advTm="18767">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0" end="0"/>
                                            </p:txEl>
                                          </p:spTgt>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p:cTn id="2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2">
                                            <p:txEl>
                                              <p:pRg st="1" end="1"/>
                                            </p:txEl>
                                          </p:spTgt>
                                        </p:tgtEl>
                                      </p:cBhvr>
                                    </p:animEffec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p:cTn id="3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2">
                                            <p:txEl>
                                              <p:pRg st="2" end="2"/>
                                            </p:txEl>
                                          </p:spTgt>
                                        </p:tgtEl>
                                      </p:cBhvr>
                                    </p:animEffect>
                                  </p:childTnLst>
                                </p:cTn>
                              </p:par>
                              <p:par>
                                <p:cTn id="37" presetID="31" presetClass="entr" presetSubtype="0" fill="hold" nodeType="withEffect">
                                  <p:stCondLst>
                                    <p:cond delay="0"/>
                                  </p:stCondLst>
                                  <p:iterate type="lt">
                                    <p:tmPct val="5000"/>
                                  </p:iterate>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3" end="3"/>
                                            </p:txEl>
                                          </p:spTgt>
                                        </p:tgtEl>
                                      </p:cBhvr>
                                    </p:animEffect>
                                  </p:childTnLst>
                                </p:cTn>
                              </p:par>
                              <p:par>
                                <p:cTn id="43" presetID="31" presetClass="entr" presetSubtype="0" fill="hold" nodeType="withEffect">
                                  <p:stCondLst>
                                    <p:cond delay="0"/>
                                  </p:stCondLst>
                                  <p:iterate type="lt">
                                    <p:tmPct val="5000"/>
                                  </p:iterate>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p:cTn id="4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4" end="4"/>
                                            </p:txEl>
                                          </p:spTgt>
                                        </p:tgtEl>
                                      </p:cBhvr>
                                    </p:animEffect>
                                  </p:childTnLst>
                                </p:cTn>
                              </p:par>
                              <p:par>
                                <p:cTn id="49" presetID="31" presetClass="entr" presetSubtype="0" fill="hold" nodeType="withEffect">
                                  <p:stCondLst>
                                    <p:cond delay="0"/>
                                  </p:stCondLst>
                                  <p:iterate type="lt">
                                    <p:tmPct val="5000"/>
                                  </p:iterate>
                                  <p:childTnLst>
                                    <p:set>
                                      <p:cBhvr>
                                        <p:cTn id="50" dur="1" fill="hold">
                                          <p:stCondLst>
                                            <p:cond delay="0"/>
                                          </p:stCondLst>
                                        </p:cTn>
                                        <p:tgtEl>
                                          <p:spTgt spid="2">
                                            <p:txEl>
                                              <p:pRg st="5" end="5"/>
                                            </p:txEl>
                                          </p:spTgt>
                                        </p:tgtEl>
                                        <p:attrNameLst>
                                          <p:attrName>style.visibility</p:attrName>
                                        </p:attrNameLst>
                                      </p:cBhvr>
                                      <p:to>
                                        <p:strVal val="visible"/>
                                      </p:to>
                                    </p:set>
                                    <p:anim calcmode="lin" valueType="num">
                                      <p:cBhvr>
                                        <p:cTn id="51"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5" end="5"/>
                                            </p:txEl>
                                          </p:spTgt>
                                        </p:tgtEl>
                                      </p:cBhvr>
                                    </p:animEffect>
                                  </p:childTnLst>
                                </p:cTn>
                              </p:par>
                              <p:par>
                                <p:cTn id="55" presetID="31" presetClass="entr" presetSubtype="0" fill="hold" nodeType="withEffect">
                                  <p:stCondLst>
                                    <p:cond delay="0"/>
                                  </p:stCondLst>
                                  <p:iterate type="lt">
                                    <p:tmPct val="5000"/>
                                  </p:iterate>
                                  <p:childTnLst>
                                    <p:set>
                                      <p:cBhvr>
                                        <p:cTn id="56" dur="1" fill="hold">
                                          <p:stCondLst>
                                            <p:cond delay="0"/>
                                          </p:stCondLst>
                                        </p:cTn>
                                        <p:tgtEl>
                                          <p:spTgt spid="2">
                                            <p:txEl>
                                              <p:pRg st="6" end="6"/>
                                            </p:txEl>
                                          </p:spTgt>
                                        </p:tgtEl>
                                        <p:attrNameLst>
                                          <p:attrName>style.visibility</p:attrName>
                                        </p:attrNameLst>
                                      </p:cBhvr>
                                      <p:to>
                                        <p:strVal val="visible"/>
                                      </p:to>
                                    </p:set>
                                    <p:anim calcmode="lin" valueType="num">
                                      <p:cBhvr>
                                        <p:cTn id="5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6" end="6"/>
                                            </p:txEl>
                                          </p:spTgt>
                                        </p:tgtEl>
                                      </p:cBhvr>
                                    </p:animEffect>
                                  </p:childTnLst>
                                </p:cTn>
                              </p:par>
                              <p:par>
                                <p:cTn id="61" presetID="31" presetClass="entr" presetSubtype="0" fill="hold" nodeType="withEffect">
                                  <p:stCondLst>
                                    <p:cond delay="0"/>
                                  </p:stCondLst>
                                  <p:iterate type="lt">
                                    <p:tmPct val="5000"/>
                                  </p:iterate>
                                  <p:childTnLst>
                                    <p:set>
                                      <p:cBhvr>
                                        <p:cTn id="62" dur="1" fill="hold">
                                          <p:stCondLst>
                                            <p:cond delay="0"/>
                                          </p:stCondLst>
                                        </p:cTn>
                                        <p:tgtEl>
                                          <p:spTgt spid="2">
                                            <p:txEl>
                                              <p:pRg st="7" end="7"/>
                                            </p:txEl>
                                          </p:spTgt>
                                        </p:tgtEl>
                                        <p:attrNameLst>
                                          <p:attrName>style.visibility</p:attrName>
                                        </p:attrNameLst>
                                      </p:cBhvr>
                                      <p:to>
                                        <p:strVal val="visible"/>
                                      </p:to>
                                    </p:set>
                                    <p:anim calcmode="lin" valueType="num">
                                      <p:cBhvr>
                                        <p:cTn id="63"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7" end="7"/>
                                            </p:txEl>
                                          </p:spTgt>
                                        </p:tgtEl>
                                      </p:cBhvr>
                                    </p:animEffect>
                                  </p:childTnLst>
                                </p:cTn>
                              </p:par>
                              <p:par>
                                <p:cTn id="67" presetID="31" presetClass="entr" presetSubtype="0" fill="hold" nodeType="withEffect">
                                  <p:stCondLst>
                                    <p:cond delay="0"/>
                                  </p:stCondLst>
                                  <p:iterate type="lt">
                                    <p:tmPct val="5000"/>
                                  </p:iterate>
                                  <p:childTnLst>
                                    <p:set>
                                      <p:cBhvr>
                                        <p:cTn id="68" dur="1" fill="hold">
                                          <p:stCondLst>
                                            <p:cond delay="0"/>
                                          </p:stCondLst>
                                        </p:cTn>
                                        <p:tgtEl>
                                          <p:spTgt spid="2">
                                            <p:txEl>
                                              <p:pRg st="8" end="8"/>
                                            </p:txEl>
                                          </p:spTgt>
                                        </p:tgtEl>
                                        <p:attrNameLst>
                                          <p:attrName>style.visibility</p:attrName>
                                        </p:attrNameLst>
                                      </p:cBhvr>
                                      <p:to>
                                        <p:strVal val="visible"/>
                                      </p:to>
                                    </p:set>
                                    <p:anim calcmode="lin" valueType="num">
                                      <p:cBhvr>
                                        <p:cTn id="6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7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71"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72" dur="1000"/>
                                        <p:tgtEl>
                                          <p:spTgt spid="2">
                                            <p:txEl>
                                              <p:pRg st="8" end="8"/>
                                            </p:txEl>
                                          </p:spTgt>
                                        </p:tgtEl>
                                      </p:cBhvr>
                                    </p:animEffect>
                                  </p:childTnLst>
                                </p:cTn>
                              </p:par>
                              <p:par>
                                <p:cTn id="73" presetID="31" presetClass="entr" presetSubtype="0" fill="hold" nodeType="withEffect">
                                  <p:stCondLst>
                                    <p:cond delay="0"/>
                                  </p:stCondLst>
                                  <p:iterate type="lt">
                                    <p:tmPct val="5000"/>
                                  </p:iterate>
                                  <p:childTnLst>
                                    <p:set>
                                      <p:cBhvr>
                                        <p:cTn id="74" dur="1" fill="hold">
                                          <p:stCondLst>
                                            <p:cond delay="0"/>
                                          </p:stCondLst>
                                        </p:cTn>
                                        <p:tgtEl>
                                          <p:spTgt spid="2">
                                            <p:txEl>
                                              <p:pRg st="9" end="9"/>
                                            </p:txEl>
                                          </p:spTgt>
                                        </p:tgtEl>
                                        <p:attrNameLst>
                                          <p:attrName>style.visibility</p:attrName>
                                        </p:attrNameLst>
                                      </p:cBhvr>
                                      <p:to>
                                        <p:strVal val="visible"/>
                                      </p:to>
                                    </p:set>
                                    <p:anim calcmode="lin" valueType="num">
                                      <p:cBhvr>
                                        <p:cTn id="75"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76"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77"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78" dur="1000"/>
                                        <p:tgtEl>
                                          <p:spTgt spid="2">
                                            <p:txEl>
                                              <p:pRg st="9" end="9"/>
                                            </p:txEl>
                                          </p:spTgt>
                                        </p:tgtEl>
                                      </p:cBhvr>
                                    </p:animEffect>
                                  </p:childTnLst>
                                </p:cTn>
                              </p:par>
                              <p:par>
                                <p:cTn id="79" presetID="31" presetClass="entr" presetSubtype="0" fill="hold" nodeType="withEffect">
                                  <p:stCondLst>
                                    <p:cond delay="0"/>
                                  </p:stCondLst>
                                  <p:iterate type="lt">
                                    <p:tmPct val="5000"/>
                                  </p:iterate>
                                  <p:childTnLst>
                                    <p:set>
                                      <p:cBhvr>
                                        <p:cTn id="80" dur="1" fill="hold">
                                          <p:stCondLst>
                                            <p:cond delay="0"/>
                                          </p:stCondLst>
                                        </p:cTn>
                                        <p:tgtEl>
                                          <p:spTgt spid="2">
                                            <p:txEl>
                                              <p:pRg st="10" end="10"/>
                                            </p:txEl>
                                          </p:spTgt>
                                        </p:tgtEl>
                                        <p:attrNameLst>
                                          <p:attrName>style.visibility</p:attrName>
                                        </p:attrNameLst>
                                      </p:cBhvr>
                                      <p:to>
                                        <p:strVal val="visible"/>
                                      </p:to>
                                    </p:set>
                                    <p:anim calcmode="lin" valueType="num">
                                      <p:cBhvr>
                                        <p:cTn id="81"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82"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83"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84"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r>
              <a:rPr lang="pl-PL" dirty="0" smtClean="0"/>
              <a:t>					Piotr Nowosad kl. IV a</a:t>
            </a:r>
            <a:endParaRPr lang="pl-PL" dirty="0"/>
          </a:p>
        </p:txBody>
      </p:sp>
      <p:sp>
        <p:nvSpPr>
          <p:cNvPr id="4" name="Prostokąt 3"/>
          <p:cNvSpPr/>
          <p:nvPr/>
        </p:nvSpPr>
        <p:spPr>
          <a:xfrm>
            <a:off x="969892" y="2967335"/>
            <a:ext cx="7204216" cy="923330"/>
          </a:xfrm>
          <a:prstGeom prst="rect">
            <a:avLst/>
          </a:prstGeom>
          <a:noFill/>
        </p:spPr>
        <p:txBody>
          <a:bodyPr wrap="none" lIns="91440" tIns="45720" rIns="91440" bIns="45720">
            <a:spAutoFit/>
          </a:bodyPr>
          <a:lstStyle/>
          <a:p>
            <a:pPr algn="ctr"/>
            <a:r>
              <a:rPr lang="pl-PL"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DZIĘKUJĘ ZA UWAGĘ!</a:t>
            </a:r>
            <a:endParaRPr lang="pl-PL"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advClick="0" advTm="4009">
    <p:dissolve/>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0" y="1481328"/>
            <a:ext cx="4114800" cy="4525963"/>
          </a:xfrm>
        </p:spPr>
        <p:txBody>
          <a:bodyPr>
            <a:normAutofit fontScale="47500" lnSpcReduction="20000"/>
          </a:bodyPr>
          <a:lstStyle/>
          <a:p>
            <a:pPr algn="ctr">
              <a:lnSpc>
                <a:spcPct val="170000"/>
              </a:lnSpc>
            </a:pPr>
            <a:r>
              <a:rPr lang="pl-PL" b="1" dirty="0" smtClean="0"/>
              <a:t>Andrzej Maleszka</a:t>
            </a:r>
            <a:r>
              <a:rPr lang="pl-PL" dirty="0" smtClean="0"/>
              <a:t>   </a:t>
            </a:r>
          </a:p>
          <a:p>
            <a:pPr algn="ctr">
              <a:lnSpc>
                <a:spcPct val="170000"/>
              </a:lnSpc>
              <a:buNone/>
            </a:pPr>
            <a:r>
              <a:rPr lang="pl-PL" dirty="0" smtClean="0"/>
              <a:t> (ur. 3 marca 1955 w Poznaniu) – polski reżyser telewizyjny i teatralny, scenarzysta                      i pisarz, specjalizujący się w twórczości dla dzieci i młodzieży. Autor i reżyser ponad  30 spektakli wystawianych w teatrach bądź prezentowanych w telewizyjnym Teatrze Młodego Widza, oraz kilkunastu filmów                       i seriali telewizyjnych. Laureat kilkunastu nagród i wyróżnień, w tym międzynarodowej nagrody Emmy za cykl filmowy </a:t>
            </a:r>
            <a:r>
              <a:rPr lang="pl-PL" i="1" dirty="0" smtClean="0"/>
              <a:t>Magiczne drzewo</a:t>
            </a:r>
            <a:r>
              <a:rPr lang="pl-PL" dirty="0" smtClean="0"/>
              <a:t> (2003-2006), autor serii powieści o tym samym tytule. </a:t>
            </a:r>
            <a:endParaRPr lang="pl-PL" dirty="0"/>
          </a:p>
        </p:txBody>
      </p:sp>
      <p:sp>
        <p:nvSpPr>
          <p:cNvPr id="3" name="Tytuł 2"/>
          <p:cNvSpPr>
            <a:spLocks noGrp="1"/>
          </p:cNvSpPr>
          <p:nvPr>
            <p:ph type="title"/>
          </p:nvPr>
        </p:nvSpPr>
        <p:spPr/>
        <p:txBody>
          <a:bodyPr/>
          <a:lstStyle/>
          <a:p>
            <a:r>
              <a:rPr lang="pl-PL" dirty="0" smtClean="0">
                <a:solidFill>
                  <a:schemeClr val="accent3">
                    <a:lumMod val="75000"/>
                  </a:schemeClr>
                </a:solidFill>
              </a:rPr>
              <a:t>Autor: Andrzej Maleszka</a:t>
            </a:r>
            <a:endParaRPr lang="pl-PL" dirty="0">
              <a:solidFill>
                <a:schemeClr val="accent3">
                  <a:lumMod val="75000"/>
                </a:schemeClr>
              </a:solidFill>
            </a:endParaRPr>
          </a:p>
        </p:txBody>
      </p:sp>
      <p:pic>
        <p:nvPicPr>
          <p:cNvPr id="5" name="Obraz 4" descr="02019_0219_(2)_23._Buchmesse_in_Krakau,_Andrzej_Maleszka.jpg"/>
          <p:cNvPicPr>
            <a:picLocks noChangeAspect="1"/>
          </p:cNvPicPr>
          <p:nvPr/>
        </p:nvPicPr>
        <p:blipFill>
          <a:blip r:embed="rId4" cstate="print"/>
          <a:stretch>
            <a:fillRect/>
          </a:stretch>
        </p:blipFill>
        <p:spPr>
          <a:xfrm>
            <a:off x="785786" y="1357298"/>
            <a:ext cx="3366165" cy="4500570"/>
          </a:xfrm>
          <a:prstGeom prst="rect">
            <a:avLst/>
          </a:prstGeom>
        </p:spPr>
      </p:pic>
    </p:spTree>
    <p:custDataLst>
      <p:tags r:id="rId1"/>
    </p:custDataLst>
  </p:cSld>
  <p:clrMapOvr>
    <a:masterClrMapping/>
  </p:clrMapOvr>
  <p:transition spd="slow" advClick="0" advTm="14570">
    <p:wedge/>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dirty="0" smtClean="0">
                <a:solidFill>
                  <a:srgbClr val="7030A0"/>
                </a:solidFill>
              </a:rPr>
              <a:t>Omawiane fragmenty książek:</a:t>
            </a:r>
            <a:endParaRPr lang="pl-PL" dirty="0">
              <a:solidFill>
                <a:srgbClr val="7030A0"/>
              </a:solidFill>
            </a:endParaRPr>
          </a:p>
        </p:txBody>
      </p:sp>
      <p:pic>
        <p:nvPicPr>
          <p:cNvPr id="4" name="Obraz 3" descr="mag drze.png"/>
          <p:cNvPicPr>
            <a:picLocks noChangeAspect="1"/>
          </p:cNvPicPr>
          <p:nvPr/>
        </p:nvPicPr>
        <p:blipFill>
          <a:blip r:embed="rId4"/>
          <a:stretch>
            <a:fillRect/>
          </a:stretch>
        </p:blipFill>
        <p:spPr>
          <a:xfrm>
            <a:off x="1071538" y="1428736"/>
            <a:ext cx="3229426" cy="4324954"/>
          </a:xfrm>
          <a:prstGeom prst="rect">
            <a:avLst/>
          </a:prstGeom>
        </p:spPr>
      </p:pic>
      <p:pic>
        <p:nvPicPr>
          <p:cNvPr id="5" name="Obraz 4" descr="pojed.png"/>
          <p:cNvPicPr>
            <a:picLocks noChangeAspect="1"/>
          </p:cNvPicPr>
          <p:nvPr/>
        </p:nvPicPr>
        <p:blipFill>
          <a:blip r:embed="rId5"/>
          <a:stretch>
            <a:fillRect/>
          </a:stretch>
        </p:blipFill>
        <p:spPr>
          <a:xfrm>
            <a:off x="4857752" y="1428736"/>
            <a:ext cx="3267531" cy="4401165"/>
          </a:xfrm>
          <a:prstGeom prst="rect">
            <a:avLst/>
          </a:prstGeom>
        </p:spPr>
      </p:pic>
    </p:spTree>
    <p:custDataLst>
      <p:tags r:id="rId1"/>
    </p:custDataLst>
  </p:cSld>
  <p:clrMapOvr>
    <a:masterClrMapping/>
  </p:clrMapOvr>
  <p:transition spd="slow" advClick="0" advTm="10607">
    <p:pull dir="r"/>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81329"/>
            <a:ext cx="4757742" cy="3876498"/>
          </a:xfrm>
          <a:effectLst>
            <a:glow rad="63500">
              <a:schemeClr val="accent4">
                <a:satMod val="175000"/>
                <a:alpha val="40000"/>
              </a:schemeClr>
            </a:glow>
          </a:effectLst>
        </p:spPr>
        <p:txBody>
          <a:bodyPr>
            <a:normAutofit fontScale="55000" lnSpcReduction="20000"/>
          </a:bodyPr>
          <a:lstStyle/>
          <a:p>
            <a:r>
              <a:rPr lang="pl-PL" dirty="0" smtClean="0"/>
              <a:t> </a:t>
            </a:r>
            <a:r>
              <a:rPr lang="pl-PL" b="1" dirty="0" smtClean="0"/>
              <a:t>Czas akcji </a:t>
            </a:r>
          </a:p>
          <a:p>
            <a:pPr>
              <a:buNone/>
            </a:pPr>
            <a:r>
              <a:rPr lang="pl-PL" dirty="0" smtClean="0"/>
              <a:t>    Akcja powieści dzieje się na początku XXI wieku. </a:t>
            </a:r>
          </a:p>
          <a:p>
            <a:r>
              <a:rPr lang="pl-PL" b="1" dirty="0" smtClean="0"/>
              <a:t>Miejsce akcji </a:t>
            </a:r>
          </a:p>
          <a:p>
            <a:pPr>
              <a:buFont typeface="Wingdings" pitchFamily="2" charset="2"/>
              <a:buChar char="v"/>
            </a:pPr>
            <a:r>
              <a:rPr lang="pl-PL" dirty="0" smtClean="0"/>
              <a:t>dom przy ulicy Weneckiej</a:t>
            </a:r>
          </a:p>
          <a:p>
            <a:pPr>
              <a:buFont typeface="Wingdings" pitchFamily="2" charset="2"/>
              <a:buChar char="v"/>
            </a:pPr>
            <a:r>
              <a:rPr lang="pl-PL" dirty="0" smtClean="0"/>
              <a:t>dom ciotki Maryli </a:t>
            </a:r>
          </a:p>
          <a:p>
            <a:pPr>
              <a:buFont typeface="Wingdings" pitchFamily="2" charset="2"/>
              <a:buChar char="v"/>
            </a:pPr>
            <a:r>
              <a:rPr lang="pl-PL" dirty="0" smtClean="0"/>
              <a:t>miasto </a:t>
            </a:r>
          </a:p>
          <a:p>
            <a:pPr>
              <a:buFont typeface="Wingdings" pitchFamily="2" charset="2"/>
              <a:buChar char="v"/>
            </a:pPr>
            <a:r>
              <a:rPr lang="pl-PL" dirty="0" smtClean="0"/>
              <a:t>pociąg </a:t>
            </a:r>
          </a:p>
          <a:p>
            <a:pPr>
              <a:buFont typeface="Wingdings" pitchFamily="2" charset="2"/>
              <a:buChar char="v"/>
            </a:pPr>
            <a:r>
              <a:rPr lang="pl-PL" dirty="0" smtClean="0"/>
              <a:t>lotnisko </a:t>
            </a:r>
          </a:p>
          <a:p>
            <a:pPr>
              <a:buFont typeface="Wingdings" pitchFamily="2" charset="2"/>
              <a:buChar char="v"/>
            </a:pPr>
            <a:r>
              <a:rPr lang="pl-PL" dirty="0" smtClean="0"/>
              <a:t>łąka i wzgórze </a:t>
            </a:r>
          </a:p>
          <a:p>
            <a:pPr>
              <a:buFont typeface="Wingdings" pitchFamily="2" charset="2"/>
              <a:buChar char="v"/>
            </a:pPr>
            <a:r>
              <a:rPr lang="pl-PL" dirty="0" smtClean="0"/>
              <a:t>statek </a:t>
            </a:r>
            <a:r>
              <a:rPr lang="pl-PL" dirty="0" err="1" smtClean="0"/>
              <a:t>Queen</a:t>
            </a:r>
            <a:r>
              <a:rPr lang="pl-PL" dirty="0" smtClean="0"/>
              <a:t> Victoria </a:t>
            </a:r>
          </a:p>
          <a:p>
            <a:r>
              <a:rPr lang="pl-PL" b="1" dirty="0" smtClean="0"/>
              <a:t>Gatunek </a:t>
            </a:r>
          </a:p>
          <a:p>
            <a:pPr>
              <a:buNone/>
            </a:pPr>
            <a:r>
              <a:rPr lang="pl-PL" dirty="0" smtClean="0"/>
              <a:t>    Książka “Magiczne Drzewo. Czerwone Krzesło” jest utworem epickim napisanym prozą. Zawiera wiele wątków. Zostały do niej wprowadzone liczne dialogi. Jest powieścią fantastyczną. </a:t>
            </a:r>
          </a:p>
          <a:p>
            <a:endParaRPr lang="pl-PL" dirty="0"/>
          </a:p>
        </p:txBody>
      </p:sp>
      <p:sp>
        <p:nvSpPr>
          <p:cNvPr id="3" name="Tytuł 2"/>
          <p:cNvSpPr>
            <a:spLocks noGrp="1"/>
          </p:cNvSpPr>
          <p:nvPr>
            <p:ph type="title"/>
          </p:nvPr>
        </p:nvSpPr>
        <p:spPr/>
        <p:txBody>
          <a:bodyPr>
            <a:scene3d>
              <a:camera prst="perspectiveBelow"/>
              <a:lightRig rig="soft" dir="t"/>
            </a:scene3d>
            <a:sp3d prstMaterial="softEdge">
              <a:bevelT w="25400" h="25400"/>
            </a:sp3d>
          </a:bodyPr>
          <a:lstStyle/>
          <a:p>
            <a:r>
              <a:rPr lang="pl-PL" dirty="0" smtClean="0">
                <a:solidFill>
                  <a:schemeClr val="accent2"/>
                </a:solidFill>
              </a:rPr>
              <a:t>Czerwone</a:t>
            </a:r>
            <a:r>
              <a:rPr lang="pl-PL" dirty="0" smtClean="0"/>
              <a:t> </a:t>
            </a:r>
            <a:r>
              <a:rPr lang="pl-PL" dirty="0" smtClean="0">
                <a:solidFill>
                  <a:schemeClr val="accent2"/>
                </a:solidFill>
              </a:rPr>
              <a:t>krzesło</a:t>
            </a:r>
            <a:endParaRPr lang="pl-PL" dirty="0">
              <a:solidFill>
                <a:schemeClr val="accent2"/>
              </a:solidFill>
            </a:endParaRPr>
          </a:p>
        </p:txBody>
      </p:sp>
      <p:pic>
        <p:nvPicPr>
          <p:cNvPr id="5" name="Obraz 4" descr="krx.png"/>
          <p:cNvPicPr>
            <a:picLocks noChangeAspect="1"/>
          </p:cNvPicPr>
          <p:nvPr/>
        </p:nvPicPr>
        <p:blipFill>
          <a:blip r:embed="rId4"/>
          <a:stretch>
            <a:fillRect/>
          </a:stretch>
        </p:blipFill>
        <p:spPr>
          <a:xfrm>
            <a:off x="5429256" y="1285860"/>
            <a:ext cx="3426274" cy="4786322"/>
          </a:xfrm>
          <a:prstGeom prst="rect">
            <a:avLst/>
          </a:prstGeom>
        </p:spPr>
      </p:pic>
    </p:spTree>
    <p:custDataLst>
      <p:tags r:id="rId1"/>
    </p:custDataLst>
  </p:cSld>
  <p:clrMapOvr>
    <a:masterClrMapping/>
  </p:clrMapOvr>
  <p:transition spd="med" advClick="0" advTm="21387">
    <p:pull dir="l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47500" lnSpcReduction="20000"/>
          </a:bodyPr>
          <a:lstStyle/>
          <a:p>
            <a:r>
              <a:rPr lang="pl-PL" b="1" dirty="0" smtClean="0"/>
              <a:t>Bohaterowie pierwszoplanowi: </a:t>
            </a:r>
          </a:p>
          <a:p>
            <a:pPr>
              <a:buNone/>
            </a:pPr>
            <a:r>
              <a:rPr lang="pl-PL" dirty="0" smtClean="0"/>
              <a:t>- Kuki to dziewięcioletni chłopiec, najmłodszy z rodzeństwa. Znalazł on czerwone krzesło. Miał swoje ulubione powiedzenie “Czuję, że będą kłopoty”. </a:t>
            </a:r>
          </a:p>
          <a:p>
            <a:pPr>
              <a:buNone/>
            </a:pPr>
            <a:r>
              <a:rPr lang="pl-PL" dirty="0" smtClean="0"/>
              <a:t>- Tosia to jedenastoletnia dziewczynka, siostra </a:t>
            </a:r>
            <a:r>
              <a:rPr lang="pl-PL" dirty="0" err="1" smtClean="0"/>
              <a:t>Kukiego</a:t>
            </a:r>
            <a:r>
              <a:rPr lang="pl-PL" dirty="0" smtClean="0"/>
              <a:t> i Filipa. Potrafiła krzyczeć przez minutę bez przerwy. </a:t>
            </a:r>
          </a:p>
          <a:p>
            <a:pPr>
              <a:buNone/>
            </a:pPr>
            <a:r>
              <a:rPr lang="pl-PL" dirty="0" smtClean="0"/>
              <a:t>- Filip to dwunastoletni chłopiec, najstarszy z rodzeństwa. Był odważny oraz podejmował wyzwania, aby dotrzeć do rodziców. </a:t>
            </a:r>
          </a:p>
          <a:p>
            <a:pPr>
              <a:buNone/>
            </a:pPr>
            <a:r>
              <a:rPr lang="pl-PL" dirty="0" smtClean="0"/>
              <a:t>- Ciotka Maryla -pracowała jako dyrektor banku i dzięki temu miała dużo pieniędzy. Lubiła spokój i ciszę. Kiedy dzieci przemieniły ją w małą dziewczynkę była kapryśna i zachowywała się nadal jak dorosła osoba. Z biegiem czasu zaczęła postępować jak małe dziecko oraz stała się wesoła i lubiła zabawę. </a:t>
            </a:r>
          </a:p>
          <a:p>
            <a:pPr>
              <a:buNone/>
            </a:pPr>
            <a:r>
              <a:rPr lang="pl-PL" dirty="0" smtClean="0"/>
              <a:t>- „Czerwone krzesło” było magiczne i spełniało życzenia osobom, które na nim usiadły. </a:t>
            </a:r>
          </a:p>
          <a:p>
            <a:r>
              <a:rPr lang="pl-PL" b="1" dirty="0" smtClean="0"/>
              <a:t>Bohaterowie drugoplanowi: </a:t>
            </a:r>
          </a:p>
          <a:p>
            <a:pPr>
              <a:buNone/>
            </a:pPr>
            <a:r>
              <a:rPr lang="pl-PL" dirty="0" smtClean="0"/>
              <a:t>- Rodzice </a:t>
            </a:r>
            <a:r>
              <a:rPr lang="pl-PL" dirty="0" err="1" smtClean="0"/>
              <a:t>Kukiego</a:t>
            </a:r>
            <a:r>
              <a:rPr lang="pl-PL" dirty="0" smtClean="0"/>
              <a:t>, Tosi i Filipa pracowali jako muzycy. Bardzo kochali swoje dzieci i obiecały im, że nigdy ich nie opuszczą. Nie zgodzili się nawet na dobrze płatna pracę pod warunkiem zostawienia swoich pociech. Zmienili się pod wpływem złego czaru. Na szczęście rodzeństwo ich ocaliło. </a:t>
            </a:r>
          </a:p>
          <a:p>
            <a:pPr>
              <a:buNone/>
            </a:pPr>
            <a:r>
              <a:rPr lang="pl-PL" dirty="0" smtClean="0"/>
              <a:t>- Max Rozmus to szef jarmarku </a:t>
            </a:r>
            <a:r>
              <a:rPr lang="pl-PL" dirty="0" err="1" smtClean="0"/>
              <a:t>Augustino</a:t>
            </a:r>
            <a:r>
              <a:rPr lang="pl-PL" dirty="0" smtClean="0"/>
              <a:t>. Był zły i chciwy, oszukiwał ludzi. W obliczu zagrożenia swojego życia uległ przemianie i stał się dobrym człowiekiem. </a:t>
            </a:r>
          </a:p>
          <a:p>
            <a:pPr>
              <a:buNone/>
            </a:pPr>
            <a:r>
              <a:rPr lang="pl-PL" dirty="0" smtClean="0"/>
              <a:t>- Marcelina była gosposią w domu ciotki. Udawała osobę głuchoniemą, by móc u niej pracować                i dobrze zarabiać. </a:t>
            </a:r>
          </a:p>
          <a:p>
            <a:endParaRPr lang="pl-PL" i="1" dirty="0" smtClean="0"/>
          </a:p>
          <a:p>
            <a:endParaRPr lang="pl-PL" dirty="0"/>
          </a:p>
        </p:txBody>
      </p:sp>
      <p:sp>
        <p:nvSpPr>
          <p:cNvPr id="3" name="Tytuł 2"/>
          <p:cNvSpPr>
            <a:spLocks noGrp="1"/>
          </p:cNvSpPr>
          <p:nvPr>
            <p:ph type="title"/>
          </p:nvPr>
        </p:nvSpPr>
        <p:spPr/>
        <p:txBody>
          <a:bodyPr/>
          <a:lstStyle/>
          <a:p>
            <a:r>
              <a:rPr lang="pl-PL" dirty="0" smtClean="0">
                <a:solidFill>
                  <a:schemeClr val="accent2"/>
                </a:solidFill>
              </a:rPr>
              <a:t>Czerwone</a:t>
            </a:r>
            <a:r>
              <a:rPr lang="pl-PL" dirty="0" smtClean="0"/>
              <a:t> </a:t>
            </a:r>
            <a:r>
              <a:rPr lang="pl-PL" dirty="0" smtClean="0">
                <a:solidFill>
                  <a:schemeClr val="accent2"/>
                </a:solidFill>
              </a:rPr>
              <a:t>krzesło c.d.</a:t>
            </a:r>
            <a:endParaRPr lang="pl-PL" dirty="0"/>
          </a:p>
        </p:txBody>
      </p:sp>
      <p:pic>
        <p:nvPicPr>
          <p:cNvPr id="5" name="Obraz 4" descr="bohater.png"/>
          <p:cNvPicPr>
            <a:picLocks noChangeAspect="1"/>
          </p:cNvPicPr>
          <p:nvPr/>
        </p:nvPicPr>
        <p:blipFill>
          <a:blip r:embed="rId4"/>
          <a:stretch>
            <a:fillRect/>
          </a:stretch>
        </p:blipFill>
        <p:spPr>
          <a:xfrm>
            <a:off x="0" y="1"/>
            <a:ext cx="9144000" cy="6858000"/>
          </a:xfrm>
          <a:prstGeom prst="rect">
            <a:avLst/>
          </a:prstGeom>
          <a:ln>
            <a:noFill/>
          </a:ln>
          <a:effectLst/>
          <a:scene3d>
            <a:camera prst="orthographicFront">
              <a:rot lat="0" lon="0" rev="0"/>
            </a:camera>
            <a:lightRig rig="chilly" dir="t">
              <a:rot lat="0" lon="0" rev="18480000"/>
            </a:lightRig>
          </a:scene3d>
          <a:sp3d prstMaterial="clear">
            <a:bevelT h="63500"/>
          </a:sp3d>
        </p:spPr>
      </p:pic>
    </p:spTree>
    <p:custDataLst>
      <p:tags r:id="rId1"/>
    </p:custDataLst>
  </p:cSld>
  <p:clrMapOvr>
    <a:masterClrMapping/>
  </p:clrMapOvr>
  <p:transition advClick="0" advTm="46301">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2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20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20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2000"/>
                                        <p:tgtEl>
                                          <p:spTgt spid="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2000"/>
                                        <p:tgtEl>
                                          <p:spTgt spid="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fade">
                                      <p:cBhvr>
                                        <p:cTn id="53" dur="2000"/>
                                        <p:tgtEl>
                                          <p:spTgt spid="2">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
                                            <p:txEl>
                                              <p:pRg st="9" end="9"/>
                                            </p:txEl>
                                          </p:spTgt>
                                        </p:tgtEl>
                                        <p:attrNameLst>
                                          <p:attrName>style.visibility</p:attrName>
                                        </p:attrNameLst>
                                      </p:cBhvr>
                                      <p:to>
                                        <p:strVal val="visible"/>
                                      </p:to>
                                    </p:set>
                                    <p:animEffect transition="in" filter="fade">
                                      <p:cBhvr>
                                        <p:cTn id="58"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81328"/>
            <a:ext cx="5543560" cy="4525963"/>
          </a:xfrm>
        </p:spPr>
        <p:txBody>
          <a:bodyPr>
            <a:normAutofit/>
          </a:bodyPr>
          <a:lstStyle/>
          <a:p>
            <a:pPr>
              <a:buFont typeface="Wingdings" pitchFamily="2" charset="2"/>
              <a:buChar char="q"/>
            </a:pPr>
            <a:r>
              <a:rPr lang="pl-PL" dirty="0" smtClean="0"/>
              <a:t>chodzące (biegające) krzesło</a:t>
            </a:r>
          </a:p>
          <a:p>
            <a:pPr>
              <a:buFont typeface="Wingdings" pitchFamily="2" charset="2"/>
              <a:buChar char="q"/>
            </a:pPr>
            <a:r>
              <a:rPr lang="pl-PL" dirty="0" smtClean="0"/>
              <a:t>krzesło spełniające życzenia </a:t>
            </a:r>
          </a:p>
          <a:p>
            <a:pPr>
              <a:buFont typeface="Wingdings" pitchFamily="2" charset="2"/>
              <a:buChar char="q"/>
            </a:pPr>
            <a:r>
              <a:rPr lang="pl-PL" dirty="0" smtClean="0"/>
              <a:t>magiczny dąb</a:t>
            </a:r>
          </a:p>
          <a:p>
            <a:pPr>
              <a:buFont typeface="Wingdings" pitchFamily="2" charset="2"/>
              <a:buChar char="q"/>
            </a:pPr>
            <a:r>
              <a:rPr lang="pl-PL" dirty="0" smtClean="0"/>
              <a:t>pomieszanie języków,                     w których mówiła ciocia</a:t>
            </a:r>
          </a:p>
          <a:p>
            <a:pPr>
              <a:buFont typeface="Wingdings" pitchFamily="2" charset="2"/>
              <a:buChar char="q"/>
            </a:pPr>
            <a:r>
              <a:rPr lang="pl-PL" dirty="0" smtClean="0"/>
              <a:t>odmłodzenie ciotki</a:t>
            </a:r>
          </a:p>
          <a:p>
            <a:pPr>
              <a:buFont typeface="Wingdings" pitchFamily="2" charset="2"/>
              <a:buChar char="q"/>
            </a:pPr>
            <a:r>
              <a:rPr lang="pl-PL" dirty="0" smtClean="0"/>
              <a:t>zmiana charakteru rodziców</a:t>
            </a:r>
          </a:p>
        </p:txBody>
      </p:sp>
      <p:sp>
        <p:nvSpPr>
          <p:cNvPr id="3" name="Tytuł 2"/>
          <p:cNvSpPr>
            <a:spLocks noGrp="1"/>
          </p:cNvSpPr>
          <p:nvPr>
            <p:ph type="title"/>
          </p:nvPr>
        </p:nvSpPr>
        <p:spPr/>
        <p:txBody>
          <a:bodyPr>
            <a:normAutofit fontScale="90000"/>
          </a:bodyPr>
          <a:lstStyle/>
          <a:p>
            <a:r>
              <a:rPr lang="pl-PL" dirty="0" smtClean="0"/>
              <a:t>Elementy fantastyczne – </a:t>
            </a:r>
            <a:r>
              <a:rPr lang="pl-PL" dirty="0" smtClean="0">
                <a:solidFill>
                  <a:schemeClr val="accent2"/>
                </a:solidFill>
              </a:rPr>
              <a:t>czerwone krzesło</a:t>
            </a:r>
            <a:endParaRPr lang="pl-PL" dirty="0">
              <a:solidFill>
                <a:schemeClr val="accent2"/>
              </a:solidFill>
            </a:endParaRPr>
          </a:p>
        </p:txBody>
      </p:sp>
      <p:pic>
        <p:nvPicPr>
          <p:cNvPr id="4" name="Obraz 3" descr="rózdzka.png"/>
          <p:cNvPicPr>
            <a:picLocks noChangeAspect="1"/>
          </p:cNvPicPr>
          <p:nvPr/>
        </p:nvPicPr>
        <p:blipFill>
          <a:blip r:embed="rId4"/>
          <a:stretch>
            <a:fillRect/>
          </a:stretch>
        </p:blipFill>
        <p:spPr>
          <a:xfrm>
            <a:off x="5786446" y="1857364"/>
            <a:ext cx="3048663" cy="4024742"/>
          </a:xfrm>
          <a:prstGeom prst="rect">
            <a:avLst/>
          </a:prstGeom>
        </p:spPr>
      </p:pic>
    </p:spTree>
    <p:custDataLst>
      <p:tags r:id="rId1"/>
    </p:custDataLst>
  </p:cSld>
  <p:clrMapOvr>
    <a:masterClrMapping/>
  </p:clrMapOvr>
  <p:transition advClick="0" advTm="19469">
    <p:sndAc>
      <p:stSnd>
        <p:snd r:embed="rId3"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anim calcmode="lin" valueType="num">
                                      <p:cBhvr>
                                        <p:cTn id="13"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anim calcmode="lin" valueType="num">
                                      <p:cBhvr>
                                        <p:cTn id="18"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2">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iterate type="lt">
                                    <p:tmPct val="10000"/>
                                  </p:iterate>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anim calcmode="lin" valueType="num">
                                      <p:cBhvr>
                                        <p:cTn id="23"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2">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iterate type="lt">
                                    <p:tmPct val="10000"/>
                                  </p:iterate>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anim calcmode="lin" valueType="num">
                                      <p:cBhvr>
                                        <p:cTn id="28"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2">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iterate type="lt">
                                    <p:tmPct val="10000"/>
                                  </p:iterate>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anim calcmode="lin" valueType="num">
                                      <p:cBhvr>
                                        <p:cTn id="33"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3"/>
                                        </p:tgtEl>
                                      </p:cBhvr>
                                    </p:animEffect>
                                    <p:animScale>
                                      <p:cBhvr>
                                        <p:cTn id="39"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t>rodzice rodzeństwa poszukują pracy</a:t>
            </a:r>
          </a:p>
          <a:p>
            <a:r>
              <a:rPr lang="pl-PL" dirty="0" smtClean="0"/>
              <a:t>początkowa praca rodziców na festynie</a:t>
            </a:r>
          </a:p>
          <a:p>
            <a:r>
              <a:rPr lang="pl-PL" dirty="0" smtClean="0"/>
              <a:t>rodzice podejmują pracę na statku</a:t>
            </a:r>
          </a:p>
          <a:p>
            <a:r>
              <a:rPr lang="pl-PL" dirty="0" smtClean="0"/>
              <a:t>dzieci zamieszkują u ciotki podczas nieobecności rodziców</a:t>
            </a:r>
          </a:p>
          <a:p>
            <a:r>
              <a:rPr lang="pl-PL" dirty="0" smtClean="0"/>
              <a:t>gosposia ciotki udaje głuchoniemą</a:t>
            </a:r>
          </a:p>
          <a:p>
            <a:endParaRPr lang="pl-PL" dirty="0"/>
          </a:p>
        </p:txBody>
      </p:sp>
      <p:sp>
        <p:nvSpPr>
          <p:cNvPr id="3" name="Tytuł 2"/>
          <p:cNvSpPr>
            <a:spLocks noGrp="1"/>
          </p:cNvSpPr>
          <p:nvPr>
            <p:ph type="title"/>
          </p:nvPr>
        </p:nvSpPr>
        <p:spPr/>
        <p:txBody>
          <a:bodyPr>
            <a:normAutofit fontScale="90000"/>
          </a:bodyPr>
          <a:lstStyle/>
          <a:p>
            <a:r>
              <a:rPr lang="pl-PL" dirty="0" smtClean="0"/>
              <a:t>Elementy realistyczne – </a:t>
            </a:r>
            <a:r>
              <a:rPr lang="pl-PL" dirty="0" smtClean="0">
                <a:solidFill>
                  <a:schemeClr val="accent2"/>
                </a:solidFill>
              </a:rPr>
              <a:t>czerwone krzesło</a:t>
            </a:r>
            <a:endParaRPr lang="pl-PL" dirty="0"/>
          </a:p>
        </p:txBody>
      </p:sp>
    </p:spTree>
  </p:cSld>
  <p:clrMapOvr>
    <a:masterClrMapping/>
  </p:clrMapOvr>
  <p:transition>
    <p:dissolv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81328"/>
            <a:ext cx="4972056" cy="4525963"/>
          </a:xfrm>
        </p:spPr>
        <p:txBody>
          <a:bodyPr>
            <a:normAutofit/>
          </a:bodyPr>
          <a:lstStyle/>
          <a:p>
            <a:r>
              <a:rPr lang="pl-PL" b="1" dirty="0" smtClean="0">
                <a:solidFill>
                  <a:schemeClr val="accent6">
                    <a:lumMod val="60000"/>
                    <a:lumOff val="40000"/>
                  </a:schemeClr>
                </a:solidFill>
              </a:rPr>
              <a:t>Czas i miejsce akcji</a:t>
            </a:r>
            <a:r>
              <a:rPr lang="pl-PL" dirty="0" smtClean="0">
                <a:solidFill>
                  <a:schemeClr val="accent6">
                    <a:lumMod val="60000"/>
                    <a:lumOff val="40000"/>
                  </a:schemeClr>
                </a:solidFill>
              </a:rPr>
              <a:t>:</a:t>
            </a:r>
          </a:p>
          <a:p>
            <a:pPr>
              <a:buFont typeface="Arial" pitchFamily="34" charset="0"/>
              <a:buChar char="•"/>
            </a:pPr>
            <a:r>
              <a:rPr lang="pl-PL" dirty="0" smtClean="0"/>
              <a:t>wakacje-obóz szachowy </a:t>
            </a:r>
          </a:p>
          <a:p>
            <a:r>
              <a:rPr lang="pl-PL" b="1" dirty="0" smtClean="0">
                <a:solidFill>
                  <a:schemeClr val="accent6">
                    <a:lumMod val="60000"/>
                    <a:lumOff val="40000"/>
                  </a:schemeClr>
                </a:solidFill>
              </a:rPr>
              <a:t>Bohaterowie:</a:t>
            </a:r>
          </a:p>
          <a:p>
            <a:pPr>
              <a:buFont typeface="Arial" pitchFamily="34" charset="0"/>
              <a:buChar char="•"/>
            </a:pPr>
            <a:r>
              <a:rPr lang="pl-PL" dirty="0" smtClean="0"/>
              <a:t>Kuki</a:t>
            </a:r>
          </a:p>
          <a:p>
            <a:pPr>
              <a:buFont typeface="Arial" pitchFamily="34" charset="0"/>
              <a:buChar char="•"/>
            </a:pPr>
            <a:r>
              <a:rPr lang="pl-PL" dirty="0" err="1" smtClean="0"/>
              <a:t>Gabi</a:t>
            </a:r>
            <a:endParaRPr lang="pl-PL" dirty="0" smtClean="0"/>
          </a:p>
          <a:p>
            <a:pPr>
              <a:buFont typeface="Arial" pitchFamily="34" charset="0"/>
              <a:buChar char="•"/>
            </a:pPr>
            <a:r>
              <a:rPr lang="pl-PL" dirty="0" smtClean="0"/>
              <a:t>Nikodem</a:t>
            </a:r>
          </a:p>
          <a:p>
            <a:pPr>
              <a:buFont typeface="Arial" pitchFamily="34" charset="0"/>
              <a:buChar char="•"/>
            </a:pPr>
            <a:r>
              <a:rPr lang="pl-PL" dirty="0" smtClean="0"/>
              <a:t>Zula</a:t>
            </a:r>
          </a:p>
          <a:p>
            <a:pPr>
              <a:buFont typeface="Arial" pitchFamily="34" charset="0"/>
              <a:buChar char="•"/>
            </a:pPr>
            <a:r>
              <a:rPr lang="pl-PL" dirty="0" smtClean="0"/>
              <a:t>gadający pies Budyń </a:t>
            </a:r>
          </a:p>
          <a:p>
            <a:pPr>
              <a:buFont typeface="Arial" pitchFamily="34" charset="0"/>
              <a:buChar char="•"/>
            </a:pPr>
            <a:r>
              <a:rPr lang="pl-PL" dirty="0" err="1" smtClean="0"/>
              <a:t>Ikuk</a:t>
            </a:r>
            <a:r>
              <a:rPr lang="pl-PL" dirty="0" smtClean="0"/>
              <a:t>- klon </a:t>
            </a:r>
            <a:r>
              <a:rPr lang="pl-PL" dirty="0" err="1" smtClean="0"/>
              <a:t>Kukiego</a:t>
            </a:r>
            <a:r>
              <a:rPr lang="pl-PL" dirty="0" smtClean="0"/>
              <a:t> </a:t>
            </a:r>
            <a:endParaRPr lang="pl-PL" dirty="0"/>
          </a:p>
        </p:txBody>
      </p:sp>
      <p:sp>
        <p:nvSpPr>
          <p:cNvPr id="3" name="Tytuł 2"/>
          <p:cNvSpPr>
            <a:spLocks noGrp="1"/>
          </p:cNvSpPr>
          <p:nvPr>
            <p:ph type="title"/>
          </p:nvPr>
        </p:nvSpPr>
        <p:spPr>
          <a:xfrm>
            <a:off x="285720" y="285728"/>
            <a:ext cx="8229600" cy="1143000"/>
          </a:xfrm>
        </p:spPr>
        <p:txBody>
          <a:bodyPr/>
          <a:lstStyle/>
          <a:p>
            <a:r>
              <a:rPr lang="pl-PL" dirty="0" smtClean="0">
                <a:solidFill>
                  <a:schemeClr val="bg2">
                    <a:lumMod val="50000"/>
                  </a:schemeClr>
                </a:solidFill>
              </a:rPr>
              <a:t>Pojedynek (fragmenty)</a:t>
            </a:r>
            <a:endParaRPr lang="pl-PL" dirty="0">
              <a:solidFill>
                <a:schemeClr val="bg2">
                  <a:lumMod val="50000"/>
                </a:schemeClr>
              </a:solidFill>
            </a:endParaRPr>
          </a:p>
        </p:txBody>
      </p:sp>
      <p:pic>
        <p:nvPicPr>
          <p:cNvPr id="4" name="Obraz 3" descr="szach.png"/>
          <p:cNvPicPr>
            <a:picLocks noChangeAspect="1"/>
          </p:cNvPicPr>
          <p:nvPr/>
        </p:nvPicPr>
        <p:blipFill>
          <a:blip r:embed="rId4"/>
          <a:stretch>
            <a:fillRect/>
          </a:stretch>
        </p:blipFill>
        <p:spPr>
          <a:xfrm>
            <a:off x="4500562" y="2746476"/>
            <a:ext cx="4367826" cy="3173706"/>
          </a:xfrm>
          <a:prstGeom prst="rect">
            <a:avLst/>
          </a:prstGeom>
        </p:spPr>
      </p:pic>
    </p:spTree>
    <p:custDataLst>
      <p:tags r:id="rId1"/>
    </p:custDataLst>
  </p:cSld>
  <p:clrMapOvr>
    <a:masterClrMapping/>
  </p:clrMapOvr>
  <p:transition advClick="0" advTm="11997">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
                                            <p:txEl>
                                              <p:pRg st="0" end="0"/>
                                            </p:txEl>
                                          </p:spTgt>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2">
                                            <p:txEl>
                                              <p:pRg st="1" end="1"/>
                                            </p:txEl>
                                          </p:spTgt>
                                        </p:tgtEl>
                                        <p:attrNameLst>
                                          <p:attrName>r</p:attrName>
                                        </p:attrNameLst>
                                      </p:cBhvr>
                                    </p:animRot>
                                  </p:childTnLst>
                                </p:cTn>
                              </p:par>
                              <p:par>
                                <p:cTn id="14" presetID="8" presetClass="emph" presetSubtype="0" fill="hold" nodeType="withEffect">
                                  <p:stCondLst>
                                    <p:cond delay="0"/>
                                  </p:stCondLst>
                                  <p:childTnLst>
                                    <p:animRot by="21600000">
                                      <p:cBhvr>
                                        <p:cTn id="15" dur="2000" fill="hold"/>
                                        <p:tgtEl>
                                          <p:spTgt spid="2">
                                            <p:txEl>
                                              <p:pRg st="2" end="2"/>
                                            </p:txEl>
                                          </p:spTgt>
                                        </p:tgtEl>
                                        <p:attrNameLst>
                                          <p:attrName>r</p:attrName>
                                        </p:attrNameLst>
                                      </p:cBhvr>
                                    </p:animRot>
                                  </p:childTnLst>
                                </p:cTn>
                              </p:par>
                              <p:par>
                                <p:cTn id="16" presetID="8" presetClass="emph" presetSubtype="0" fill="hold" nodeType="withEffect">
                                  <p:stCondLst>
                                    <p:cond delay="0"/>
                                  </p:stCondLst>
                                  <p:childTnLst>
                                    <p:animRot by="21600000">
                                      <p:cBhvr>
                                        <p:cTn id="17" dur="2000" fill="hold"/>
                                        <p:tgtEl>
                                          <p:spTgt spid="2">
                                            <p:txEl>
                                              <p:pRg st="3" end="3"/>
                                            </p:txEl>
                                          </p:spTgt>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2">
                                            <p:txEl>
                                              <p:pRg st="4" end="4"/>
                                            </p:txEl>
                                          </p:spTgt>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2">
                                            <p:txEl>
                                              <p:pRg st="5" end="5"/>
                                            </p:txEl>
                                          </p:spTgt>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2">
                                            <p:txEl>
                                              <p:pRg st="6" end="6"/>
                                            </p:txEl>
                                          </p:spTgt>
                                        </p:tgtEl>
                                        <p:attrNameLst>
                                          <p:attrName>r</p:attrName>
                                        </p:attrNameLst>
                                      </p:cBhvr>
                                    </p:animRot>
                                  </p:childTnLst>
                                </p:cTn>
                              </p:par>
                              <p:par>
                                <p:cTn id="24" presetID="8" presetClass="emph" presetSubtype="0" fill="hold" nodeType="withEffect">
                                  <p:stCondLst>
                                    <p:cond delay="0"/>
                                  </p:stCondLst>
                                  <p:childTnLst>
                                    <p:animRot by="21600000">
                                      <p:cBhvr>
                                        <p:cTn id="25" dur="2000" fill="hold"/>
                                        <p:tgtEl>
                                          <p:spTgt spid="2">
                                            <p:txEl>
                                              <p:pRg st="7" end="7"/>
                                            </p:txEl>
                                          </p:spTgt>
                                        </p:tgtEl>
                                        <p:attrNameLst>
                                          <p:attrName>r</p:attrName>
                                        </p:attrNameLst>
                                      </p:cBhvr>
                                    </p:animRot>
                                  </p:childTnLst>
                                </p:cTn>
                              </p:par>
                              <p:par>
                                <p:cTn id="26" presetID="8" presetClass="emph" presetSubtype="0" fill="hold" nodeType="withEffect">
                                  <p:stCondLst>
                                    <p:cond delay="0"/>
                                  </p:stCondLst>
                                  <p:childTnLst>
                                    <p:animRot by="21600000">
                                      <p:cBhvr>
                                        <p:cTn id="27" dur="2000" fill="hold"/>
                                        <p:tgtEl>
                                          <p:spTgt spid="2">
                                            <p:txEl>
                                              <p:pRg st="8" end="8"/>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4"/>
                                        </p:tgtEl>
                                      </p:cBhvr>
                                    </p:animEffect>
                                    <p:animScale>
                                      <p:cBhvr>
                                        <p:cTn id="3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a:buNone/>
            </a:pPr>
            <a:r>
              <a:rPr lang="pl-PL" b="1" dirty="0" smtClean="0">
                <a:solidFill>
                  <a:schemeClr val="accent1">
                    <a:lumMod val="75000"/>
                  </a:schemeClr>
                </a:solidFill>
              </a:rPr>
              <a:t>Elementy fantastyczne:</a:t>
            </a:r>
          </a:p>
          <a:p>
            <a:r>
              <a:rPr lang="pl-PL" dirty="0" smtClean="0"/>
              <a:t>gadający pies Budyń</a:t>
            </a:r>
          </a:p>
          <a:p>
            <a:r>
              <a:rPr lang="pl-PL" dirty="0" smtClean="0"/>
              <a:t>magiczne szachy</a:t>
            </a:r>
          </a:p>
          <a:p>
            <a:r>
              <a:rPr lang="pl-PL" dirty="0" err="1" smtClean="0"/>
              <a:t>Ikuk</a:t>
            </a:r>
            <a:r>
              <a:rPr lang="pl-PL" dirty="0" smtClean="0"/>
              <a:t>- klon chłopca </a:t>
            </a:r>
            <a:r>
              <a:rPr lang="pl-PL" dirty="0" err="1" smtClean="0"/>
              <a:t>Kukiego</a:t>
            </a:r>
            <a:r>
              <a:rPr lang="pl-PL" dirty="0" smtClean="0"/>
              <a:t>, powołany do życia dzięki magii czarnego gońca</a:t>
            </a:r>
          </a:p>
          <a:p>
            <a:r>
              <a:rPr lang="pl-PL" dirty="0" err="1" smtClean="0"/>
              <a:t>Ikuk</a:t>
            </a:r>
            <a:r>
              <a:rPr lang="pl-PL" dirty="0" smtClean="0"/>
              <a:t> wyczarował zatrute jedzenie</a:t>
            </a:r>
          </a:p>
          <a:p>
            <a:pPr>
              <a:buNone/>
            </a:pPr>
            <a:r>
              <a:rPr lang="pl-PL" b="1" dirty="0" smtClean="0">
                <a:solidFill>
                  <a:schemeClr val="accent1">
                    <a:lumMod val="75000"/>
                  </a:schemeClr>
                </a:solidFill>
              </a:rPr>
              <a:t>Elementy realistyczne:</a:t>
            </a:r>
          </a:p>
          <a:p>
            <a:r>
              <a:rPr lang="pl-PL" dirty="0" smtClean="0"/>
              <a:t>dzieci na obozie szachowym</a:t>
            </a:r>
          </a:p>
          <a:p>
            <a:r>
              <a:rPr lang="pl-PL" dirty="0" smtClean="0"/>
              <a:t>wspólne śniadanie dzieci</a:t>
            </a:r>
          </a:p>
          <a:p>
            <a:pPr>
              <a:buNone/>
            </a:pPr>
            <a:endParaRPr lang="pl-PL" dirty="0" smtClean="0"/>
          </a:p>
          <a:p>
            <a:pPr>
              <a:buNone/>
            </a:pPr>
            <a:endParaRPr lang="pl-PL" dirty="0"/>
          </a:p>
        </p:txBody>
      </p:sp>
      <p:sp>
        <p:nvSpPr>
          <p:cNvPr id="3" name="Tytuł 2"/>
          <p:cNvSpPr>
            <a:spLocks noGrp="1"/>
          </p:cNvSpPr>
          <p:nvPr>
            <p:ph type="title"/>
          </p:nvPr>
        </p:nvSpPr>
        <p:spPr>
          <a:xfrm>
            <a:off x="428596" y="214290"/>
            <a:ext cx="8229600" cy="1143000"/>
          </a:xfrm>
        </p:spPr>
        <p:txBody>
          <a:bodyPr/>
          <a:lstStyle/>
          <a:p>
            <a:r>
              <a:rPr lang="pl-PL" dirty="0" smtClean="0">
                <a:solidFill>
                  <a:schemeClr val="bg2">
                    <a:lumMod val="50000"/>
                  </a:schemeClr>
                </a:solidFill>
              </a:rPr>
              <a:t>Pojedynek c.d.	</a:t>
            </a:r>
            <a:endParaRPr lang="pl-PL" dirty="0">
              <a:solidFill>
                <a:schemeClr val="bg2">
                  <a:lumMod val="50000"/>
                </a:schemeClr>
              </a:solidFill>
            </a:endParaRPr>
          </a:p>
        </p:txBody>
      </p:sp>
      <p:pic>
        <p:nvPicPr>
          <p:cNvPr id="4" name="Obraz 3" descr="goniec.png"/>
          <p:cNvPicPr>
            <a:picLocks noChangeAspect="1"/>
          </p:cNvPicPr>
          <p:nvPr/>
        </p:nvPicPr>
        <p:blipFill>
          <a:blip r:embed="rId4"/>
          <a:stretch>
            <a:fillRect/>
          </a:stretch>
        </p:blipFill>
        <p:spPr>
          <a:xfrm>
            <a:off x="5000628" y="500042"/>
            <a:ext cx="2824557" cy="1571845"/>
          </a:xfrm>
          <a:prstGeom prst="rect">
            <a:avLst/>
          </a:prstGeom>
        </p:spPr>
      </p:pic>
    </p:spTree>
    <p:custDataLst>
      <p:tags r:id="rId1"/>
    </p:custDataLst>
  </p:cSld>
  <p:clrMapOvr>
    <a:masterClrMapping/>
  </p:clrMapOvr>
  <p:transition advClick="0" advTm="11495">
    <p:sndAc>
      <p:stSnd>
        <p:snd r:embed="rId3"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iterate type="lt">
                                    <p:tmPct val="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par>
                                <p:cTn id="13" presetID="3" presetClass="entr" presetSubtype="10" fill="hold" nodeType="withEffect">
                                  <p:stCondLst>
                                    <p:cond delay="0"/>
                                  </p:stCondLst>
                                  <p:iterate type="lt">
                                    <p:tmPct val="0"/>
                                  </p:iterate>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linds(horizontal)">
                                      <p:cBhvr>
                                        <p:cTn id="15" dur="500"/>
                                        <p:tgtEl>
                                          <p:spTgt spid="2">
                                            <p:txEl>
                                              <p:pRg st="1" end="1"/>
                                            </p:txEl>
                                          </p:spTgt>
                                        </p:tgtEl>
                                      </p:cBhvr>
                                    </p:animEffect>
                                  </p:childTnLst>
                                </p:cTn>
                              </p:par>
                              <p:par>
                                <p:cTn id="16" presetID="3" presetClass="entr" presetSubtype="10" fill="hold" nodeType="withEffect">
                                  <p:stCondLst>
                                    <p:cond delay="0"/>
                                  </p:stCondLst>
                                  <p:iterate type="lt">
                                    <p:tmPct val="0"/>
                                  </p:iterate>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linds(horizontal)">
                                      <p:cBhvr>
                                        <p:cTn id="18" dur="500"/>
                                        <p:tgtEl>
                                          <p:spTgt spid="2">
                                            <p:txEl>
                                              <p:pRg st="2" end="2"/>
                                            </p:txEl>
                                          </p:spTgt>
                                        </p:tgtEl>
                                      </p:cBhvr>
                                    </p:animEffect>
                                  </p:childTnLst>
                                </p:cTn>
                              </p:par>
                              <p:par>
                                <p:cTn id="19" presetID="3" presetClass="entr" presetSubtype="10" fill="hold" nodeType="withEffect">
                                  <p:stCondLst>
                                    <p:cond delay="0"/>
                                  </p:stCondLst>
                                  <p:iterate type="lt">
                                    <p:tmPct val="0"/>
                                  </p:iterate>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linds(horizontal)">
                                      <p:cBhvr>
                                        <p:cTn id="21" dur="500"/>
                                        <p:tgtEl>
                                          <p:spTgt spid="2">
                                            <p:txEl>
                                              <p:pRg st="3" end="3"/>
                                            </p:txEl>
                                          </p:spTgt>
                                        </p:tgtEl>
                                      </p:cBhvr>
                                    </p:animEffect>
                                  </p:childTnLst>
                                </p:cTn>
                              </p:par>
                              <p:par>
                                <p:cTn id="22" presetID="3" presetClass="entr" presetSubtype="10" fill="hold" nodeType="withEffect">
                                  <p:stCondLst>
                                    <p:cond delay="0"/>
                                  </p:stCondLst>
                                  <p:iterate type="lt">
                                    <p:tmPct val="0"/>
                                  </p:iterate>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linds(horizontal)">
                                      <p:cBhvr>
                                        <p:cTn id="24" dur="500"/>
                                        <p:tgtEl>
                                          <p:spTgt spid="2">
                                            <p:txEl>
                                              <p:pRg st="4" end="4"/>
                                            </p:txEl>
                                          </p:spTgt>
                                        </p:tgtEl>
                                      </p:cBhvr>
                                    </p:animEffect>
                                  </p:childTnLst>
                                </p:cTn>
                              </p:par>
                              <p:par>
                                <p:cTn id="25" presetID="3" presetClass="entr" presetSubtype="10" fill="hold" nodeType="withEffect">
                                  <p:stCondLst>
                                    <p:cond delay="0"/>
                                  </p:stCondLst>
                                  <p:iterate type="lt">
                                    <p:tmPct val="0"/>
                                  </p:iterate>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par>
                                <p:cTn id="28" presetID="3" presetClass="entr" presetSubtype="10" fill="hold" nodeType="withEffect">
                                  <p:stCondLst>
                                    <p:cond delay="0"/>
                                  </p:stCondLst>
                                  <p:iterate type="lt">
                                    <p:tmPct val="0"/>
                                  </p:iterate>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linds(horizontal)">
                                      <p:cBhvr>
                                        <p:cTn id="30" dur="500"/>
                                        <p:tgtEl>
                                          <p:spTgt spid="2">
                                            <p:txEl>
                                              <p:pRg st="6" end="6"/>
                                            </p:txEl>
                                          </p:spTgt>
                                        </p:tgtEl>
                                      </p:cBhvr>
                                    </p:animEffect>
                                  </p:childTnLst>
                                </p:cTn>
                              </p:par>
                              <p:par>
                                <p:cTn id="31" presetID="3" presetClass="entr" presetSubtype="10" fill="hold" nodeType="withEffect">
                                  <p:stCondLst>
                                    <p:cond delay="0"/>
                                  </p:stCondLst>
                                  <p:iterate type="lt">
                                    <p:tmPct val="0"/>
                                  </p:iterate>
                                  <p:childTnLst>
                                    <p:set>
                                      <p:cBhvr>
                                        <p:cTn id="32" dur="1" fill="hold">
                                          <p:stCondLst>
                                            <p:cond delay="0"/>
                                          </p:stCondLst>
                                        </p:cTn>
                                        <p:tgtEl>
                                          <p:spTgt spid="2">
                                            <p:txEl>
                                              <p:pRg st="7" end="7"/>
                                            </p:txEl>
                                          </p:spTgt>
                                        </p:tgtEl>
                                        <p:attrNameLst>
                                          <p:attrName>style.visibility</p:attrName>
                                        </p:attrNameLst>
                                      </p:cBhvr>
                                      <p:to>
                                        <p:strVal val="visible"/>
                                      </p:to>
                                    </p:set>
                                    <p:animEffect transition="in" filter="blinds(horizontal)">
                                      <p:cBhvr>
                                        <p:cTn id="33" dur="500"/>
                                        <p:tgtEl>
                                          <p:spTgt spid="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nodeType="clickEffect">
                                  <p:stCondLst>
                                    <p:cond delay="0"/>
                                  </p:stCondLst>
                                  <p:iterate type="lt">
                                    <p:tmPct val="0"/>
                                  </p:iterate>
                                  <p:childTnLst>
                                    <p:set>
                                      <p:cBhvr>
                                        <p:cTn id="37" dur="1" fill="hold">
                                          <p:stCondLst>
                                            <p:cond delay="0"/>
                                          </p:stCondLst>
                                        </p:cTn>
                                        <p:tgtEl>
                                          <p:spTgt spid="2">
                                            <p:txEl>
                                              <p:pRg st="0" end="0"/>
                                            </p:txEl>
                                          </p:spTgt>
                                        </p:tgtEl>
                                        <p:attrNameLst>
                                          <p:attrName>style.visibility</p:attrName>
                                        </p:attrNameLst>
                                      </p:cBhvr>
                                      <p:to>
                                        <p:strVal val="visible"/>
                                      </p:to>
                                    </p:set>
                                    <p:animScale>
                                      <p:cBhvr>
                                        <p:cTn id="38"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
                                            <p:txEl>
                                              <p:pRg st="0" end="0"/>
                                            </p:txEl>
                                          </p:spTgt>
                                        </p:tgtEl>
                                        <p:attrNameLst>
                                          <p:attrName>ppt_x</p:attrName>
                                          <p:attrName>ppt_y</p:attrName>
                                        </p:attrNameLst>
                                      </p:cBhvr>
                                    </p:animMotion>
                                    <p:animEffect transition="in" filter="fade">
                                      <p:cBhvr>
                                        <p:cTn id="40" dur="1000"/>
                                        <p:tgtEl>
                                          <p:spTgt spid="2">
                                            <p:txEl>
                                              <p:pRg st="0" end="0"/>
                                            </p:txEl>
                                          </p:spTgt>
                                        </p:tgtEl>
                                      </p:cBhvr>
                                    </p:animEffect>
                                  </p:childTnLst>
                                </p:cTn>
                              </p:par>
                              <p:par>
                                <p:cTn id="41" presetID="52" presetClass="entr" presetSubtype="0" fill="hold" nodeType="withEffect">
                                  <p:stCondLst>
                                    <p:cond delay="0"/>
                                  </p:stCondLst>
                                  <p:iterate type="lt">
                                    <p:tmPct val="0"/>
                                  </p:iterate>
                                  <p:childTnLst>
                                    <p:set>
                                      <p:cBhvr>
                                        <p:cTn id="42" dur="1" fill="hold">
                                          <p:stCondLst>
                                            <p:cond delay="0"/>
                                          </p:stCondLst>
                                        </p:cTn>
                                        <p:tgtEl>
                                          <p:spTgt spid="2">
                                            <p:txEl>
                                              <p:pRg st="1" end="1"/>
                                            </p:txEl>
                                          </p:spTgt>
                                        </p:tgtEl>
                                        <p:attrNameLst>
                                          <p:attrName>style.visibility</p:attrName>
                                        </p:attrNameLst>
                                      </p:cBhvr>
                                      <p:to>
                                        <p:strVal val="visible"/>
                                      </p:to>
                                    </p:set>
                                    <p:animScale>
                                      <p:cBhvr>
                                        <p:cTn id="43" dur="1000" decel="50000" fill="hold">
                                          <p:stCondLst>
                                            <p:cond delay="0"/>
                                          </p:stCondLst>
                                        </p:cTn>
                                        <p:tgtEl>
                                          <p:spTgt spid="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
                                            <p:txEl>
                                              <p:pRg st="1" end="1"/>
                                            </p:txEl>
                                          </p:spTgt>
                                        </p:tgtEl>
                                        <p:attrNameLst>
                                          <p:attrName>ppt_x</p:attrName>
                                          <p:attrName>ppt_y</p:attrName>
                                        </p:attrNameLst>
                                      </p:cBhvr>
                                    </p:animMotion>
                                    <p:animEffect transition="in" filter="fade">
                                      <p:cBhvr>
                                        <p:cTn id="45" dur="1000"/>
                                        <p:tgtEl>
                                          <p:spTgt spid="2">
                                            <p:txEl>
                                              <p:pRg st="1" end="1"/>
                                            </p:txEl>
                                          </p:spTgt>
                                        </p:tgtEl>
                                      </p:cBhvr>
                                    </p:animEffect>
                                  </p:childTnLst>
                                </p:cTn>
                              </p:par>
                              <p:par>
                                <p:cTn id="46" presetID="52" presetClass="entr" presetSubtype="0" fill="hold" nodeType="withEffect">
                                  <p:stCondLst>
                                    <p:cond delay="0"/>
                                  </p:stCondLst>
                                  <p:iterate type="lt">
                                    <p:tmPct val="0"/>
                                  </p:iterate>
                                  <p:childTnLst>
                                    <p:set>
                                      <p:cBhvr>
                                        <p:cTn id="47" dur="1" fill="hold">
                                          <p:stCondLst>
                                            <p:cond delay="0"/>
                                          </p:stCondLst>
                                        </p:cTn>
                                        <p:tgtEl>
                                          <p:spTgt spid="2">
                                            <p:txEl>
                                              <p:pRg st="2" end="2"/>
                                            </p:txEl>
                                          </p:spTgt>
                                        </p:tgtEl>
                                        <p:attrNameLst>
                                          <p:attrName>style.visibility</p:attrName>
                                        </p:attrNameLst>
                                      </p:cBhvr>
                                      <p:to>
                                        <p:strVal val="visible"/>
                                      </p:to>
                                    </p:set>
                                    <p:animScale>
                                      <p:cBhvr>
                                        <p:cTn id="48"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2">
                                            <p:txEl>
                                              <p:pRg st="2" end="2"/>
                                            </p:txEl>
                                          </p:spTgt>
                                        </p:tgtEl>
                                        <p:attrNameLst>
                                          <p:attrName>ppt_x</p:attrName>
                                          <p:attrName>ppt_y</p:attrName>
                                        </p:attrNameLst>
                                      </p:cBhvr>
                                    </p:animMotion>
                                    <p:animEffect transition="in" filter="fade">
                                      <p:cBhvr>
                                        <p:cTn id="50" dur="1000"/>
                                        <p:tgtEl>
                                          <p:spTgt spid="2">
                                            <p:txEl>
                                              <p:pRg st="2" end="2"/>
                                            </p:txEl>
                                          </p:spTgt>
                                        </p:tgtEl>
                                      </p:cBhvr>
                                    </p:animEffect>
                                  </p:childTnLst>
                                </p:cTn>
                              </p:par>
                              <p:par>
                                <p:cTn id="51" presetID="52" presetClass="entr" presetSubtype="0" fill="hold" nodeType="withEffect">
                                  <p:stCondLst>
                                    <p:cond delay="0"/>
                                  </p:stCondLst>
                                  <p:iterate type="lt">
                                    <p:tmPct val="0"/>
                                  </p:iterate>
                                  <p:childTnLst>
                                    <p:set>
                                      <p:cBhvr>
                                        <p:cTn id="52" dur="1" fill="hold">
                                          <p:stCondLst>
                                            <p:cond delay="0"/>
                                          </p:stCondLst>
                                        </p:cTn>
                                        <p:tgtEl>
                                          <p:spTgt spid="2">
                                            <p:txEl>
                                              <p:pRg st="3" end="3"/>
                                            </p:txEl>
                                          </p:spTgt>
                                        </p:tgtEl>
                                        <p:attrNameLst>
                                          <p:attrName>style.visibility</p:attrName>
                                        </p:attrNameLst>
                                      </p:cBhvr>
                                      <p:to>
                                        <p:strVal val="visible"/>
                                      </p:to>
                                    </p:set>
                                    <p:animScale>
                                      <p:cBhvr>
                                        <p:cTn id="53" dur="1000" decel="50000" fill="hold">
                                          <p:stCondLst>
                                            <p:cond delay="0"/>
                                          </p:stCondLst>
                                        </p:cTn>
                                        <p:tgtEl>
                                          <p:spTgt spid="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2">
                                            <p:txEl>
                                              <p:pRg st="3" end="3"/>
                                            </p:txEl>
                                          </p:spTgt>
                                        </p:tgtEl>
                                        <p:attrNameLst>
                                          <p:attrName>ppt_x</p:attrName>
                                          <p:attrName>ppt_y</p:attrName>
                                        </p:attrNameLst>
                                      </p:cBhvr>
                                    </p:animMotion>
                                    <p:animEffect transition="in" filter="fade">
                                      <p:cBhvr>
                                        <p:cTn id="55" dur="1000"/>
                                        <p:tgtEl>
                                          <p:spTgt spid="2">
                                            <p:txEl>
                                              <p:pRg st="3" end="3"/>
                                            </p:txEl>
                                          </p:spTgt>
                                        </p:tgtEl>
                                      </p:cBhvr>
                                    </p:animEffect>
                                  </p:childTnLst>
                                </p:cTn>
                              </p:par>
                              <p:par>
                                <p:cTn id="56" presetID="52" presetClass="entr" presetSubtype="0" fill="hold" nodeType="withEffect">
                                  <p:stCondLst>
                                    <p:cond delay="0"/>
                                  </p:stCondLst>
                                  <p:iterate type="lt">
                                    <p:tmPct val="0"/>
                                  </p:iterate>
                                  <p:childTnLst>
                                    <p:set>
                                      <p:cBhvr>
                                        <p:cTn id="57" dur="1" fill="hold">
                                          <p:stCondLst>
                                            <p:cond delay="0"/>
                                          </p:stCondLst>
                                        </p:cTn>
                                        <p:tgtEl>
                                          <p:spTgt spid="2">
                                            <p:txEl>
                                              <p:pRg st="4" end="4"/>
                                            </p:txEl>
                                          </p:spTgt>
                                        </p:tgtEl>
                                        <p:attrNameLst>
                                          <p:attrName>style.visibility</p:attrName>
                                        </p:attrNameLst>
                                      </p:cBhvr>
                                      <p:to>
                                        <p:strVal val="visible"/>
                                      </p:to>
                                    </p:set>
                                    <p:animScale>
                                      <p:cBhvr>
                                        <p:cTn id="58" dur="1000" decel="50000" fill="hold">
                                          <p:stCondLst>
                                            <p:cond delay="0"/>
                                          </p:stCondLst>
                                        </p:cTn>
                                        <p:tgtEl>
                                          <p:spTgt spid="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2">
                                            <p:txEl>
                                              <p:pRg st="4" end="4"/>
                                            </p:txEl>
                                          </p:spTgt>
                                        </p:tgtEl>
                                        <p:attrNameLst>
                                          <p:attrName>ppt_x</p:attrName>
                                          <p:attrName>ppt_y</p:attrName>
                                        </p:attrNameLst>
                                      </p:cBhvr>
                                    </p:animMotion>
                                    <p:animEffect transition="in" filter="fade">
                                      <p:cBhvr>
                                        <p:cTn id="60" dur="1000"/>
                                        <p:tgtEl>
                                          <p:spTgt spid="2">
                                            <p:txEl>
                                              <p:pRg st="4" end="4"/>
                                            </p:txEl>
                                          </p:spTgt>
                                        </p:tgtEl>
                                      </p:cBhvr>
                                    </p:animEffect>
                                  </p:childTnLst>
                                </p:cTn>
                              </p:par>
                              <p:par>
                                <p:cTn id="61" presetID="52" presetClass="entr" presetSubtype="0" fill="hold" nodeType="withEffect">
                                  <p:stCondLst>
                                    <p:cond delay="0"/>
                                  </p:stCondLst>
                                  <p:iterate type="lt">
                                    <p:tmPct val="0"/>
                                  </p:iterate>
                                  <p:childTnLst>
                                    <p:set>
                                      <p:cBhvr>
                                        <p:cTn id="62" dur="1" fill="hold">
                                          <p:stCondLst>
                                            <p:cond delay="0"/>
                                          </p:stCondLst>
                                        </p:cTn>
                                        <p:tgtEl>
                                          <p:spTgt spid="2">
                                            <p:txEl>
                                              <p:pRg st="5" end="5"/>
                                            </p:txEl>
                                          </p:spTgt>
                                        </p:tgtEl>
                                        <p:attrNameLst>
                                          <p:attrName>style.visibility</p:attrName>
                                        </p:attrNameLst>
                                      </p:cBhvr>
                                      <p:to>
                                        <p:strVal val="visible"/>
                                      </p:to>
                                    </p:set>
                                    <p:animScale>
                                      <p:cBhvr>
                                        <p:cTn id="63" dur="1000" decel="50000" fill="hold">
                                          <p:stCondLst>
                                            <p:cond delay="0"/>
                                          </p:stCondLst>
                                        </p:cTn>
                                        <p:tgtEl>
                                          <p:spTgt spid="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
                                            <p:txEl>
                                              <p:pRg st="5" end="5"/>
                                            </p:txEl>
                                          </p:spTgt>
                                        </p:tgtEl>
                                        <p:attrNameLst>
                                          <p:attrName>ppt_x</p:attrName>
                                          <p:attrName>ppt_y</p:attrName>
                                        </p:attrNameLst>
                                      </p:cBhvr>
                                    </p:animMotion>
                                    <p:animEffect transition="in" filter="fade">
                                      <p:cBhvr>
                                        <p:cTn id="65" dur="1000"/>
                                        <p:tgtEl>
                                          <p:spTgt spid="2">
                                            <p:txEl>
                                              <p:pRg st="5" end="5"/>
                                            </p:txEl>
                                          </p:spTgt>
                                        </p:tgtEl>
                                      </p:cBhvr>
                                    </p:animEffect>
                                  </p:childTnLst>
                                </p:cTn>
                              </p:par>
                              <p:par>
                                <p:cTn id="66" presetID="52" presetClass="entr" presetSubtype="0" fill="hold" nodeType="withEffect">
                                  <p:stCondLst>
                                    <p:cond delay="0"/>
                                  </p:stCondLst>
                                  <p:iterate type="lt">
                                    <p:tmPct val="0"/>
                                  </p:iterate>
                                  <p:childTnLst>
                                    <p:set>
                                      <p:cBhvr>
                                        <p:cTn id="67" dur="1" fill="hold">
                                          <p:stCondLst>
                                            <p:cond delay="0"/>
                                          </p:stCondLst>
                                        </p:cTn>
                                        <p:tgtEl>
                                          <p:spTgt spid="2">
                                            <p:txEl>
                                              <p:pRg st="6" end="6"/>
                                            </p:txEl>
                                          </p:spTgt>
                                        </p:tgtEl>
                                        <p:attrNameLst>
                                          <p:attrName>style.visibility</p:attrName>
                                        </p:attrNameLst>
                                      </p:cBhvr>
                                      <p:to>
                                        <p:strVal val="visible"/>
                                      </p:to>
                                    </p:set>
                                    <p:animScale>
                                      <p:cBhvr>
                                        <p:cTn id="68" dur="1000" decel="50000" fill="hold">
                                          <p:stCondLst>
                                            <p:cond delay="0"/>
                                          </p:stCondLst>
                                        </p:cTn>
                                        <p:tgtEl>
                                          <p:spTgt spid="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2">
                                            <p:txEl>
                                              <p:pRg st="6" end="6"/>
                                            </p:txEl>
                                          </p:spTgt>
                                        </p:tgtEl>
                                        <p:attrNameLst>
                                          <p:attrName>ppt_x</p:attrName>
                                          <p:attrName>ppt_y</p:attrName>
                                        </p:attrNameLst>
                                      </p:cBhvr>
                                    </p:animMotion>
                                    <p:animEffect transition="in" filter="fade">
                                      <p:cBhvr>
                                        <p:cTn id="70" dur="1000"/>
                                        <p:tgtEl>
                                          <p:spTgt spid="2">
                                            <p:txEl>
                                              <p:pRg st="6" end="6"/>
                                            </p:txEl>
                                          </p:spTgt>
                                        </p:tgtEl>
                                      </p:cBhvr>
                                    </p:animEffect>
                                  </p:childTnLst>
                                </p:cTn>
                              </p:par>
                              <p:par>
                                <p:cTn id="71" presetID="52" presetClass="entr" presetSubtype="0" fill="hold" nodeType="withEffect">
                                  <p:stCondLst>
                                    <p:cond delay="0"/>
                                  </p:stCondLst>
                                  <p:iterate type="lt">
                                    <p:tmPct val="0"/>
                                  </p:iterate>
                                  <p:childTnLst>
                                    <p:set>
                                      <p:cBhvr>
                                        <p:cTn id="72" dur="1" fill="hold">
                                          <p:stCondLst>
                                            <p:cond delay="0"/>
                                          </p:stCondLst>
                                        </p:cTn>
                                        <p:tgtEl>
                                          <p:spTgt spid="2">
                                            <p:txEl>
                                              <p:pRg st="7" end="7"/>
                                            </p:txEl>
                                          </p:spTgt>
                                        </p:tgtEl>
                                        <p:attrNameLst>
                                          <p:attrName>style.visibility</p:attrName>
                                        </p:attrNameLst>
                                      </p:cBhvr>
                                      <p:to>
                                        <p:strVal val="visible"/>
                                      </p:to>
                                    </p:set>
                                    <p:animScale>
                                      <p:cBhvr>
                                        <p:cTn id="73" dur="1000" decel="50000" fill="hold">
                                          <p:stCondLst>
                                            <p:cond delay="0"/>
                                          </p:stCondLst>
                                        </p:cTn>
                                        <p:tgtEl>
                                          <p:spTgt spid="2">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2">
                                            <p:txEl>
                                              <p:pRg st="7" end="7"/>
                                            </p:txEl>
                                          </p:spTgt>
                                        </p:tgtEl>
                                        <p:attrNameLst>
                                          <p:attrName>ppt_x</p:attrName>
                                          <p:attrName>ppt_y</p:attrName>
                                        </p:attrNameLst>
                                      </p:cBhvr>
                                    </p:animMotion>
                                    <p:animEffect transition="in" filter="fade">
                                      <p:cBhvr>
                                        <p:cTn id="75"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3.7"/>
</p:tagLst>
</file>

<file path=ppt/tags/tag2.xml><?xml version="1.0" encoding="utf-8"?>
<p:tagLst xmlns:a="http://schemas.openxmlformats.org/drawingml/2006/main" xmlns:r="http://schemas.openxmlformats.org/officeDocument/2006/relationships" xmlns:p="http://schemas.openxmlformats.org/presentationml/2006/main">
  <p:tag name="TIMING" val="|1|1.4|2.2"/>
</p:tagLst>
</file>

<file path=ppt/tags/tag3.xml><?xml version="1.0" encoding="utf-8"?>
<p:tagLst xmlns:a="http://schemas.openxmlformats.org/drawingml/2006/main" xmlns:r="http://schemas.openxmlformats.org/officeDocument/2006/relationships" xmlns:p="http://schemas.openxmlformats.org/presentationml/2006/main">
  <p:tag name="TIMING" val="|1.4|2.4|3"/>
</p:tagLst>
</file>

<file path=ppt/tags/tag4.xml><?xml version="1.0" encoding="utf-8"?>
<p:tagLst xmlns:a="http://schemas.openxmlformats.org/drawingml/2006/main" xmlns:r="http://schemas.openxmlformats.org/officeDocument/2006/relationships" xmlns:p="http://schemas.openxmlformats.org/presentationml/2006/main">
  <p:tag name="TIMING" val="|2.2|1.2|1.7|1.1|0.8|0.8|0.9|0.8|0.8|0.8|0.8|0.8|0.8|0.8|1.1"/>
</p:tagLst>
</file>

<file path=ppt/tags/tag5.xml><?xml version="1.0" encoding="utf-8"?>
<p:tagLst xmlns:a="http://schemas.openxmlformats.org/drawingml/2006/main" xmlns:r="http://schemas.openxmlformats.org/officeDocument/2006/relationships" xmlns:p="http://schemas.openxmlformats.org/presentationml/2006/main">
  <p:tag name="TIMING" val="|2.6|2.5|1.8|4|4.2|4.4|7.8|3.5|2.4|5.3|3.5"/>
</p:tagLst>
</file>

<file path=ppt/tags/tag6.xml><?xml version="1.0" encoding="utf-8"?>
<p:tagLst xmlns:a="http://schemas.openxmlformats.org/drawingml/2006/main" xmlns:r="http://schemas.openxmlformats.org/officeDocument/2006/relationships" xmlns:p="http://schemas.openxmlformats.org/presentationml/2006/main">
  <p:tag name="TIMING" val="|2.7|15.7"/>
</p:tagLst>
</file>

<file path=ppt/tags/tag7.xml><?xml version="1.0" encoding="utf-8"?>
<p:tagLst xmlns:a="http://schemas.openxmlformats.org/drawingml/2006/main" xmlns:r="http://schemas.openxmlformats.org/officeDocument/2006/relationships" xmlns:p="http://schemas.openxmlformats.org/presentationml/2006/main">
  <p:tag name="TIMING" val="|1.3|2.8|2.9"/>
</p:tagLst>
</file>

<file path=ppt/tags/tag8.xml><?xml version="1.0" encoding="utf-8"?>
<p:tagLst xmlns:a="http://schemas.openxmlformats.org/drawingml/2006/main" xmlns:r="http://schemas.openxmlformats.org/officeDocument/2006/relationships" xmlns:p="http://schemas.openxmlformats.org/presentationml/2006/main">
  <p:tag name="TIMING" val="|1.7|1.4|5.9"/>
</p:tagLst>
</file>

<file path=ppt/tags/tag9.xml><?xml version="1.0" encoding="utf-8"?>
<p:tagLst xmlns:a="http://schemas.openxmlformats.org/drawingml/2006/main" xmlns:r="http://schemas.openxmlformats.org/officeDocument/2006/relationships" xmlns:p="http://schemas.openxmlformats.org/presentationml/2006/main">
  <p:tag name="TIMING" val="|2.7|1.8|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dlewnia metali">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271</TotalTime>
  <Words>596</Words>
  <Application>Microsoft Office PowerPoint</Application>
  <PresentationFormat>Pokaz na ekranie (4:3)</PresentationFormat>
  <Paragraphs>82</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Hol</vt:lpstr>
      <vt:lpstr>Seria: Magiczne drzewo</vt:lpstr>
      <vt:lpstr>Autor: Andrzej Maleszka</vt:lpstr>
      <vt:lpstr>Omawiane fragmenty książek:</vt:lpstr>
      <vt:lpstr>Czerwone krzesło</vt:lpstr>
      <vt:lpstr>Czerwone krzesło c.d.</vt:lpstr>
      <vt:lpstr>Elementy fantastyczne – czerwone krzesło</vt:lpstr>
      <vt:lpstr>Elementy realistyczne – czerwone krzesło</vt:lpstr>
      <vt:lpstr>Pojedynek (fragmenty)</vt:lpstr>
      <vt:lpstr>Pojedynek c.d. </vt:lpstr>
      <vt:lpstr>Propozycje książek z serii „Magiczne drzewo”: </vt:lpstr>
      <vt:lpstr>Prezentacja programu PowerPoint</vt:lpstr>
    </vt:vector>
  </TitlesOfParts>
  <Company>trans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Seria : Magiczne drzewo</dc:title>
  <dc:creator>Rysiek jach</dc:creator>
  <cp:lastModifiedBy>KHT</cp:lastModifiedBy>
  <cp:revision>39</cp:revision>
  <dcterms:created xsi:type="dcterms:W3CDTF">2021-04-07T07:37:05Z</dcterms:created>
  <dcterms:modified xsi:type="dcterms:W3CDTF">2021-04-22T18:59:36Z</dcterms:modified>
</cp:coreProperties>
</file>