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Playfair Display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9387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94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9422393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9422393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38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9422393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9422393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7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b51f149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b51f149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896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b51f149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b51f149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9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939b1fae4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939b1fae4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03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39b1fae4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39b1fae4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070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39b1fae4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39b1fae4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5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939b1fae4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939b1fae4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748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939b1fae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939b1fae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4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939b1fae4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939b1fae4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20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939b1fae4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939b1fae4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464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939b1fae4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939b1fae4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83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969075" y="1723925"/>
            <a:ext cx="3170700" cy="9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Dlaczego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Pan Tadeusz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to utwór ponadczasowy?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75" y="3426650"/>
            <a:ext cx="2951400" cy="6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Autor prezentacji: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Mateusz Wajda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Kiedyś 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Za czasów wydania utworu Polacy już prawie nie mieli żadnej nadziei na powrót ojczyzny na mapy świata. Epopeja dała ludziom możliwość powrotu do czasów gdy ich kraj był wolny, a oni mogli w nim żyć bez obawy o represje.  Historia przedstawiona w utworze dawała im wgląd w dawno minione czasy, co pomagało im poradzić sobie z nostalgią i tęsknotą. 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Dziś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,,Pan Tadeusz” jest najznakomitszym polskim utworem. Przedstawia historię interesującą nawet dziś, co w dużej mierze jest rzadkością. Warto powrócić do tego klasyka polskiej literatury, pozwala on poznać tradycje i zwyczaje dawnej Polski oraz poczuć jakie było kiedyś życie.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Przesłanie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Ponadczasowe znaczenie ma księga dwunasta ,, Kochajmy się” nawołuje ona do zgody narodowej, pojednania i wspólnoty celów. Tylko społeczeństwo, które potrafi przezwyciężyć waśnie i konflikty oraz postawić dobro państwa nad własny interes ma szansę wybić się na niepodległość.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chemeClr val="dk1"/>
                </a:solidFill>
              </a:rPr>
              <a:t>Koniec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509550" y="167450"/>
            <a:ext cx="8124900" cy="47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Adam Mickiewicz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Pan Tadeusz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/>
              <a:t>czyli Ostatni zajazd na Litwie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Historia szlachecka z roku 1811 i 1812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/>
              <a:t>we dwunastu księgach wierszem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Geneza utworu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Poetę do napisania utworu skłoniły:</a:t>
            </a:r>
            <a:endParaRPr/>
          </a:p>
          <a:p>
            <a:pPr marL="457200" lvl="0" indent="-336550" algn="l" rtl="0">
              <a:spcBef>
                <a:spcPts val="160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Wielka tęsknota za krajem dzieciństwa - Litwą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Chęć wskrzeszenia nadziei, która towarzyszyła uczestnikom kampanii napoleońskiej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Utrwalenie i przekazanie potomnym obyczajowości, tradycji ideałów Polski szlacheckiej ( jej dawnej świetności)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Myśl by przywołać piękno litewskiej ziemi, przypomnieć historię Polski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Chęć, by dodać otuchy rodakom, zarazić optymizmem dotyczącym przyszłości Polski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pl" sz="1700"/>
              <a:t>Cel by uświadomić społeczeństwu, że polskość nie zaginie dopóki będą istnieć domy w których będą kultywowanie polskie tradycje i obyczaje 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Czas i miejsce powstania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400"/>
              <a:t>Utwór powstawał w latach     1832 - 1834, a wydany został w Paryżu w 1834 roku.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425" y="963138"/>
            <a:ext cx="5719501" cy="32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225000" y="4422850"/>
            <a:ext cx="39918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            Pierwsze wydanie ,,Pana Tadeusza”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Budowa utworu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Pan Tadeusz to poemat epicki czyli epopeja (epos). Cechy tego gatunku: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pl"/>
              <a:t>Utwór dużych rozmiarów, liczy dwanaście ksiąg pisanych wierszem ciągłym (bez podziału na strofy), trzynastozgłoskowcem ( w każdym wersie jest 13 sylab).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l"/>
              <a:t>Bohaterowie są przedstawieni na tle ważnych dla całego narodu wydarzeń historycznych (kampania Napoleońska).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l"/>
              <a:t>Autor zamieszcza liczne opisy przyrody obfitujące w porównania.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l"/>
              <a:t>Epopeja rozpoczyna się inwokacją (zwrotem do odległej ojczyzny i Matki Boskiej).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pl"/>
              <a:t>W utworze występuje wszechobecny, wszechwiedzący i obiektywny narrator.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Czas i miejsce akcji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Akcja utworu obejmuje kilka dni lata 1811 r. i jeden wiosenny dzień 1812 r.  Rozgrywa się na Litwie, w dworku szlacheckim Soplicowo, zaścianku Dobrzyn                                          i zamku Horeszków, na tle przełomowych wydarzeń historycznych.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0" y="2171338"/>
            <a:ext cx="238125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5701650" y="4323925"/>
            <a:ext cx="1010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Napoleon Bonaparte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2381250" y="2472825"/>
            <a:ext cx="1116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ato"/>
                <a:ea typeface="Lato"/>
                <a:cs typeface="Lato"/>
                <a:sym typeface="Lato"/>
              </a:rPr>
              <a:t>Jan Henryk Dąbrowski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32203"/>
            <a:ext cx="2381250" cy="272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Bohaterowie utworu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Jacek Soplica 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Tadeusz Soplica 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Zosia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Telimena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Sędzia Soplica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Hrabia 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Gerwazy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Protazy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Wojski Hreczecha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Podkomorzy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Rejent Bolesta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Asesor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/>
              <a:t>Szlachta Dobrzyńska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Fabuła  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Fabuła jest ciekawa i wielowątkowa. Można wyodrębnić trzy główne wątki: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Wątek Miłosny - Obejmuje perypetie miłosne Tadeusza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Spór o zamek - Kłótnia o posiadłość Horeszki między Sędzią a Hrabią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l"/>
              <a:t>Wątek Jacka Soplicy - Historia i poczynania Jacka Soplicy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Wpływ na społeczeństwo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100">
                <a:solidFill>
                  <a:srgbClr val="FFFFFF"/>
                </a:solidFill>
              </a:rPr>
              <a:t>,,Pan Tadeusz” to epopeja narodowa, wpływała i nadal wpływa na Polaków w wielu dziedzinach życia.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Pokaz na ekranie (16:9)</PresentationFormat>
  <Paragraphs>60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Lato</vt:lpstr>
      <vt:lpstr>Arial</vt:lpstr>
      <vt:lpstr>Playfair Display</vt:lpstr>
      <vt:lpstr>Coral</vt:lpstr>
      <vt:lpstr>Dlaczego  Pan Tadeusz  to utwór ponadczasowy?</vt:lpstr>
      <vt:lpstr>Adam Mickiewicz Pan Tadeusz czyli Ostatni zajazd na Litwie Historia szlachecka z roku 1811 i 1812 we dwunastu księgach wierszem</vt:lpstr>
      <vt:lpstr>Geneza utworu</vt:lpstr>
      <vt:lpstr>Czas i miejsce powstania</vt:lpstr>
      <vt:lpstr>Budowa utworu</vt:lpstr>
      <vt:lpstr>Czas i miejsce akcji</vt:lpstr>
      <vt:lpstr>Bohaterowie utworu</vt:lpstr>
      <vt:lpstr>Fabuła  </vt:lpstr>
      <vt:lpstr>Wpływ na społeczeństwo</vt:lpstr>
      <vt:lpstr>Kiedyś </vt:lpstr>
      <vt:lpstr>Dziś</vt:lpstr>
      <vt:lpstr>Przesłanie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 Pan Tadeusz  to utwór ponadczasowy?</dc:title>
  <dc:creator>Gość</dc:creator>
  <cp:lastModifiedBy>Gość</cp:lastModifiedBy>
  <cp:revision>1</cp:revision>
  <dcterms:modified xsi:type="dcterms:W3CDTF">2019-06-05T10:46:58Z</dcterms:modified>
</cp:coreProperties>
</file>