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67" r:id="rId11"/>
    <p:sldId id="258" r:id="rId12"/>
    <p:sldId id="261" r:id="rId13"/>
    <p:sldId id="262" r:id="rId14"/>
    <p:sldId id="259" r:id="rId15"/>
    <p:sldId id="263" r:id="rId16"/>
    <p:sldId id="264" r:id="rId17"/>
    <p:sldId id="265" r:id="rId18"/>
    <p:sldId id="269" r:id="rId19"/>
    <p:sldId id="277" r:id="rId20"/>
    <p:sldId id="278" r:id="rId21"/>
    <p:sldId id="279" r:id="rId22"/>
    <p:sldId id="280" r:id="rId23"/>
    <p:sldId id="281" r:id="rId24"/>
    <p:sldId id="268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BB1F2AC-25D3-43F8-9112-7F0AC22D3180}" type="datetimeFigureOut">
              <a:rPr lang="pl-PL" smtClean="0"/>
              <a:t>2020-02-26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E405D47-1DDC-4A4A-98B5-0B24577CEF33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F2AC-25D3-43F8-9112-7F0AC22D3180}" type="datetimeFigureOut">
              <a:rPr lang="pl-PL" smtClean="0"/>
              <a:t>2020-02-26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D47-1DDC-4A4A-98B5-0B24577CEF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F2AC-25D3-43F8-9112-7F0AC22D3180}" type="datetimeFigureOut">
              <a:rPr lang="pl-PL" smtClean="0"/>
              <a:t>2020-02-26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D47-1DDC-4A4A-98B5-0B24577CEF3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F2AC-25D3-43F8-9112-7F0AC22D3180}" type="datetimeFigureOut">
              <a:rPr lang="pl-PL" smtClean="0"/>
              <a:t>2020-02-26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D47-1DDC-4A4A-98B5-0B24577CEF3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BB1F2AC-25D3-43F8-9112-7F0AC22D3180}" type="datetimeFigureOut">
              <a:rPr lang="pl-PL" smtClean="0"/>
              <a:t>2020-02-26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E405D47-1DDC-4A4A-98B5-0B24577CEF3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F2AC-25D3-43F8-9112-7F0AC22D3180}" type="datetimeFigureOut">
              <a:rPr lang="pl-PL" smtClean="0"/>
              <a:t>2020-02-26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D47-1DDC-4A4A-98B5-0B24577CEF3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F2AC-25D3-43F8-9112-7F0AC22D3180}" type="datetimeFigureOut">
              <a:rPr lang="pl-PL" smtClean="0"/>
              <a:t>2020-02-26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D47-1DDC-4A4A-98B5-0B24577CEF3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F2AC-25D3-43F8-9112-7F0AC22D3180}" type="datetimeFigureOut">
              <a:rPr lang="pl-PL" smtClean="0"/>
              <a:t>2020-02-26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D47-1DDC-4A4A-98B5-0B24577CEF33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F2AC-25D3-43F8-9112-7F0AC22D3180}" type="datetimeFigureOut">
              <a:rPr lang="pl-PL" smtClean="0"/>
              <a:t>2020-02-26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D47-1DDC-4A4A-98B5-0B24577CEF33}" type="slidenum">
              <a:rPr lang="pl-PL" smtClean="0"/>
              <a:t>‹#›</a:t>
            </a:fld>
            <a:endParaRPr lang="pl-PL"/>
          </a:p>
        </p:txBody>
      </p:sp>
      <p:sp>
        <p:nvSpPr>
          <p:cNvPr id="5" name="Łącznik prostoliniow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F2AC-25D3-43F8-9112-7F0AC22D3180}" type="datetimeFigureOut">
              <a:rPr lang="pl-PL" smtClean="0"/>
              <a:t>2020-02-26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D47-1DDC-4A4A-98B5-0B24577CEF3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F2AC-25D3-43F8-9112-7F0AC22D3180}" type="datetimeFigureOut">
              <a:rPr lang="pl-PL" smtClean="0"/>
              <a:t>2020-02-26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5D47-1DDC-4A4A-98B5-0B24577CEF3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B1F2AC-25D3-43F8-9112-7F0AC22D3180}" type="datetimeFigureOut">
              <a:rPr lang="pl-PL" smtClean="0"/>
              <a:t>2020-02-26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405D47-1DDC-4A4A-98B5-0B24577CEF33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Łącznik prostoliniow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oliniow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056784" cy="1368152"/>
          </a:xfrm>
        </p:spPr>
        <p:txBody>
          <a:bodyPr>
            <a:normAutofit/>
          </a:bodyPr>
          <a:lstStyle/>
          <a:p>
            <a:r>
              <a:rPr lang="pl-PL" dirty="0" smtClean="0"/>
              <a:t>Podsumowanie I semestru</a:t>
            </a:r>
            <a:br>
              <a:rPr lang="pl-PL" dirty="0" smtClean="0"/>
            </a:br>
            <a:r>
              <a:rPr lang="pl-PL" sz="1800" dirty="0" smtClean="0"/>
              <a:t>SZKOŁA PODSTAWOWA W KOBYLANCE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ROK SZKOLNY 2019/2020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118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1988840"/>
            <a:ext cx="6858000" cy="3096344"/>
          </a:xfrm>
        </p:spPr>
        <p:txBody>
          <a:bodyPr>
            <a:normAutofit/>
          </a:bodyPr>
          <a:lstStyle/>
          <a:p>
            <a:pPr algn="ctr"/>
            <a:r>
              <a:rPr lang="pl-PL" sz="5400" b="1" cap="small" dirty="0"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</a:rPr>
              <a:t>Osoby </a:t>
            </a:r>
            <a:r>
              <a:rPr lang="pl-PL" sz="5400" b="1" cap="small" dirty="0" smtClean="0"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</a:rPr>
              <a:t>ze średnią powyżej 4,75</a:t>
            </a:r>
            <a:endParaRPr lang="pl-PL" sz="540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913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b="1" cap="small" dirty="0">
                <a:solidFill>
                  <a:srgbClr val="7030A0"/>
                </a:solidFill>
                <a:latin typeface="Garamond"/>
                <a:ea typeface="Calibri"/>
                <a:cs typeface="Times New Roman"/>
              </a:rPr>
              <a:t>Klasa IV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Daria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Kazberuk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Hubert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Szłapa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Sara Sanocka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Maja </a:t>
            </a:r>
            <a:r>
              <a:rPr lang="pl-PL" sz="2800" b="1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Chrostek</a:t>
            </a:r>
            <a:endParaRPr lang="pl-PL" sz="10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Janeczek </a:t>
            </a: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Krystian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2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b="1" cap="small" dirty="0">
                <a:solidFill>
                  <a:srgbClr val="7030A0"/>
                </a:solidFill>
                <a:latin typeface="Garamond"/>
                <a:ea typeface="Calibri"/>
                <a:cs typeface="Times New Roman"/>
              </a:rPr>
              <a:t>Klasa VA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Olivia Pociecha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Hanna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Pikulik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Roxana Bogdańska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Zofia Rybarczyk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Alicja Pater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Kornelia Waśko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Tomasz Cyrana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Oliwia Jakubik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68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b="1" cap="small" dirty="0">
                <a:solidFill>
                  <a:srgbClr val="7030A0"/>
                </a:solidFill>
                <a:latin typeface="Garamond"/>
                <a:ea typeface="Calibri"/>
                <a:cs typeface="Times New Roman"/>
              </a:rPr>
              <a:t>Klasa VB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Pola Karpińska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Amelia Spychała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Aleksandra Pszczółkowska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Bartosz Zięba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Maja Kozikowska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611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b="1" cap="small" dirty="0">
                <a:solidFill>
                  <a:srgbClr val="7030A0"/>
                </a:solidFill>
                <a:latin typeface="Garamond"/>
                <a:ea typeface="Calibri"/>
                <a:cs typeface="Times New Roman"/>
              </a:rPr>
              <a:t>Klasa VIA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Maria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Bejger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Amelia Suchta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Agata Grabczak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Michelle </a:t>
            </a:r>
            <a:r>
              <a:rPr lang="pl-PL" sz="2800" b="1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Borkowska</a:t>
            </a:r>
            <a:endParaRPr lang="pl-PL" sz="10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Wojciech </a:t>
            </a: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Cyrana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302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b="1" cap="small" dirty="0">
                <a:solidFill>
                  <a:srgbClr val="7030A0"/>
                </a:solidFill>
                <a:latin typeface="Garamond"/>
                <a:ea typeface="Calibri"/>
                <a:cs typeface="Times New Roman"/>
              </a:rPr>
              <a:t>Klasa VIB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Adam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Kuwik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Kacper Kozłowski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Maja </a:t>
            </a:r>
            <a:r>
              <a:rPr lang="pl-PL" sz="2800" b="1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Zielezińska</a:t>
            </a:r>
            <a:endParaRPr lang="pl-PL" sz="10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Marika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Kurpios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4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b="1" cap="small" dirty="0">
                <a:solidFill>
                  <a:srgbClr val="7030A0"/>
                </a:solidFill>
                <a:latin typeface="Garamond"/>
                <a:ea typeface="Calibri"/>
                <a:cs typeface="Times New Roman"/>
              </a:rPr>
              <a:t>Klasa VII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Hanna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Kuwik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Karolina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Szłapa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Zuzanna Lew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280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b="1" cap="small" dirty="0">
                <a:solidFill>
                  <a:srgbClr val="7030A0"/>
                </a:solidFill>
                <a:latin typeface="Garamond"/>
                <a:ea typeface="Calibri"/>
                <a:cs typeface="Times New Roman"/>
              </a:rPr>
              <a:t>Klasa VIII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Tristan Kolasiński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Aleksandra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Cierocka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Karina Stefańska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Weronika Kozak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Mateusz Filipowicz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Wiktoria </a:t>
            </a:r>
            <a:r>
              <a:rPr lang="pl-PL" sz="2800" b="1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Biernacka</a:t>
            </a:r>
            <a:endParaRPr lang="pl-PL" sz="10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Weronika </a:t>
            </a: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Gutkowska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631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1988840"/>
            <a:ext cx="6858000" cy="3096344"/>
          </a:xfrm>
        </p:spPr>
        <p:txBody>
          <a:bodyPr>
            <a:normAutofit/>
          </a:bodyPr>
          <a:lstStyle/>
          <a:p>
            <a:pPr algn="ctr"/>
            <a:r>
              <a:rPr lang="pl-PL" sz="5400" b="1" cap="small" dirty="0" smtClean="0"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</a:rPr>
              <a:t>Mistrz kultury osobistej</a:t>
            </a:r>
            <a:endParaRPr lang="pl-PL" sz="540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913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cap="small" dirty="0">
                <a:solidFill>
                  <a:srgbClr val="E36C0A"/>
                </a:solidFill>
                <a:latin typeface="Garamond"/>
                <a:ea typeface="Calibri"/>
                <a:cs typeface="Times New Roman"/>
              </a:rPr>
              <a:t>Klasa IA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Lena Kachniarz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Alan </a:t>
            </a:r>
            <a:r>
              <a:rPr lang="pl-PL" sz="2800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Szłapa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Hanna Szustakiewicz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Kacper </a:t>
            </a:r>
            <a:r>
              <a:rPr lang="pl-PL" sz="2800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Tęsiorowski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Justyna Tomczyk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cap="small" dirty="0">
                <a:solidFill>
                  <a:srgbClr val="E36C0A"/>
                </a:solidFill>
                <a:latin typeface="Garamond"/>
                <a:ea typeface="Calibri"/>
                <a:cs typeface="Times New Roman"/>
              </a:rPr>
              <a:t>Klasa IB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Leon Czaja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Aleksandra Skrzypczak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Adrian </a:t>
            </a:r>
            <a:r>
              <a:rPr lang="pl-PL" sz="2800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Podkowski</a:t>
            </a: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 – Organ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Daria Zielezińska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97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1988840"/>
            <a:ext cx="6858000" cy="3096344"/>
          </a:xfrm>
        </p:spPr>
        <p:txBody>
          <a:bodyPr>
            <a:normAutofit/>
          </a:bodyPr>
          <a:lstStyle/>
          <a:p>
            <a:pPr algn="ctr"/>
            <a:r>
              <a:rPr lang="pl-PL" sz="5400" b="1" cap="small" dirty="0"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</a:rPr>
              <a:t>Osoby z wzorowym </a:t>
            </a:r>
            <a:r>
              <a:rPr lang="pl-PL" sz="5400" b="1" cap="small" dirty="0" smtClean="0"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</a:rPr>
              <a:t>zachowaniem</a:t>
            </a:r>
            <a:endParaRPr lang="pl-PL" sz="540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902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cap="small" dirty="0">
                <a:solidFill>
                  <a:srgbClr val="E36C0A"/>
                </a:solidFill>
                <a:latin typeface="Garamond"/>
                <a:ea typeface="Calibri"/>
                <a:cs typeface="Times New Roman"/>
              </a:rPr>
              <a:t>Klasa II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Mateusz Łapiński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Antoni </a:t>
            </a:r>
            <a:r>
              <a:rPr lang="pl-PL" sz="2800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Michalski</a:t>
            </a:r>
            <a:endParaRPr lang="pl-PL" sz="10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800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Wojciech </a:t>
            </a: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Radliński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779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cap="small" dirty="0">
                <a:solidFill>
                  <a:srgbClr val="E36C0A"/>
                </a:solidFill>
                <a:latin typeface="Garamond"/>
                <a:ea typeface="Calibri"/>
                <a:cs typeface="Times New Roman"/>
              </a:rPr>
              <a:t>Klasa IIIA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Alicja Kopij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Antoni Lew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Maja </a:t>
            </a:r>
            <a:r>
              <a:rPr lang="pl-PL" sz="2800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Senda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cap="small" dirty="0">
                <a:solidFill>
                  <a:srgbClr val="E36C0A"/>
                </a:solidFill>
                <a:latin typeface="Garamond"/>
                <a:ea typeface="Calibri"/>
                <a:cs typeface="Times New Roman"/>
              </a:rPr>
              <a:t>Klasa IIIB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Sylwia Błaszczyk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Oliwia Kozłowska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Hanna Młynarczyk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800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Wanesa</a:t>
            </a: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 Szypulska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03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cap="small" dirty="0">
                <a:solidFill>
                  <a:srgbClr val="E36C0A"/>
                </a:solidFill>
                <a:latin typeface="Garamond"/>
                <a:ea typeface="Calibri"/>
                <a:cs typeface="Times New Roman"/>
              </a:rPr>
              <a:t>Klasa IV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Hubert </a:t>
            </a:r>
            <a:r>
              <a:rPr lang="pl-PL" sz="2800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Szłapa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cap="small" dirty="0">
                <a:solidFill>
                  <a:srgbClr val="E36C0A"/>
                </a:solidFill>
                <a:latin typeface="Garamond"/>
                <a:ea typeface="Calibri"/>
                <a:cs typeface="Times New Roman"/>
              </a:rPr>
              <a:t>Klasa VA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cap="small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R</a:t>
            </a: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oksana Bogdańska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Bartosz </a:t>
            </a:r>
            <a:r>
              <a:rPr lang="pl-PL" sz="2800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Różański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cap="small" dirty="0">
                <a:solidFill>
                  <a:srgbClr val="E36C0A"/>
                </a:solidFill>
                <a:latin typeface="Garamond"/>
                <a:ea typeface="Calibri"/>
                <a:cs typeface="Times New Roman"/>
              </a:rPr>
              <a:t>Klasa VB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Aleksandra </a:t>
            </a: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Januszewska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cap="small" dirty="0">
                <a:solidFill>
                  <a:srgbClr val="E36C0A"/>
                </a:solidFill>
                <a:latin typeface="Garamond"/>
                <a:ea typeface="Calibri"/>
                <a:cs typeface="Times New Roman"/>
              </a:rPr>
              <a:t>Klasa VIA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Agata Grabczak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Nikola Stankiewicz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cap="small" dirty="0">
                <a:solidFill>
                  <a:srgbClr val="E36C0A"/>
                </a:solidFill>
                <a:latin typeface="Garamond"/>
                <a:ea typeface="Calibri"/>
                <a:cs typeface="Times New Roman"/>
              </a:rPr>
              <a:t>Klasa VIB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Kacper Kozłowski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Natalia </a:t>
            </a:r>
            <a:r>
              <a:rPr lang="pl-PL" sz="2800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Wrzeszcz</a:t>
            </a:r>
            <a:r>
              <a:rPr lang="pl-PL" sz="2000" b="1" cap="small" dirty="0">
                <a:solidFill>
                  <a:srgbClr val="E36C0A"/>
                </a:solidFill>
                <a:latin typeface="Garamond"/>
                <a:ea typeface="Calibri"/>
                <a:cs typeface="Times New Roman"/>
              </a:rPr>
              <a:t> 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cap="small" dirty="0">
                <a:solidFill>
                  <a:srgbClr val="E36C0A"/>
                </a:solidFill>
                <a:latin typeface="Garamond"/>
                <a:ea typeface="Calibri"/>
                <a:cs typeface="Times New Roman"/>
              </a:rPr>
              <a:t>Klasa VII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Małgorzata </a:t>
            </a:r>
            <a:r>
              <a:rPr lang="pl-PL" sz="2800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Rau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424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000" b="1" cap="small" dirty="0">
                <a:solidFill>
                  <a:srgbClr val="E36C0A"/>
                </a:solidFill>
                <a:latin typeface="Garamond"/>
                <a:ea typeface="Calibri"/>
                <a:cs typeface="Times New Roman"/>
              </a:rPr>
              <a:t>Klasa VIII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Aleksandra </a:t>
            </a:r>
            <a:r>
              <a:rPr lang="pl-PL" sz="2800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Cierocka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Karina Stefańska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Weronika Kozak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185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1988840"/>
            <a:ext cx="6858000" cy="3096344"/>
          </a:xfrm>
        </p:spPr>
        <p:txBody>
          <a:bodyPr>
            <a:normAutofit/>
          </a:bodyPr>
          <a:lstStyle/>
          <a:p>
            <a:pPr algn="ctr"/>
            <a:r>
              <a:rPr lang="pl-PL" sz="5400" b="1" cap="small" dirty="0" smtClean="0"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</a:rPr>
              <a:t>Zwycięstwa w konkursach</a:t>
            </a:r>
            <a:endParaRPr lang="pl-PL" sz="540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913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4800" b="1" cap="small" dirty="0">
                <a:solidFill>
                  <a:srgbClr val="00B050"/>
                </a:solidFill>
                <a:latin typeface="Garamond"/>
                <a:ea typeface="Calibri"/>
                <a:cs typeface="Times New Roman"/>
              </a:rPr>
              <a:t>Ogólnopolska Olimpiada Mitologiczna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3600" b="1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1. Pola </a:t>
            </a:r>
            <a:r>
              <a:rPr lang="pl-PL" sz="3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Karpińska</a:t>
            </a:r>
            <a:r>
              <a:rPr lang="pl-PL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VB – </a:t>
            </a:r>
            <a:r>
              <a:rPr lang="pl-PL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IV MIEJSCE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3600" b="1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2. Kacper </a:t>
            </a:r>
            <a:r>
              <a:rPr lang="pl-PL" sz="3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Kozłowski</a:t>
            </a:r>
            <a:r>
              <a:rPr lang="pl-PL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VIB – </a:t>
            </a:r>
            <a:r>
              <a:rPr lang="pl-PL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TYTUŁ LAUREATA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3600" b="1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3. Adam </a:t>
            </a:r>
            <a:r>
              <a:rPr lang="pl-PL" sz="36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Kuwik</a:t>
            </a:r>
            <a:r>
              <a:rPr lang="pl-PL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VIB – </a:t>
            </a:r>
            <a:r>
              <a:rPr lang="pl-PL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TYTUŁ </a:t>
            </a:r>
            <a:r>
              <a:rPr lang="pl-PL" b="1" dirty="0" smtClean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LAUREATA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pl-PL" sz="1100" dirty="0" smtClean="0">
              <a:latin typeface="Calibri"/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4800" b="1" cap="small" dirty="0" smtClean="0">
                <a:solidFill>
                  <a:srgbClr val="00B050"/>
                </a:solidFill>
                <a:latin typeface="Garamond"/>
                <a:ea typeface="Calibri"/>
                <a:cs typeface="Times New Roman"/>
              </a:rPr>
              <a:t>Ogólnopolski </a:t>
            </a:r>
            <a:r>
              <a:rPr lang="pl-PL" sz="4800" b="1" cap="small" dirty="0">
                <a:solidFill>
                  <a:srgbClr val="00B050"/>
                </a:solidFill>
                <a:latin typeface="Garamond"/>
                <a:ea typeface="Calibri"/>
                <a:cs typeface="Times New Roman"/>
              </a:rPr>
              <a:t>Konkurs „</a:t>
            </a:r>
            <a:r>
              <a:rPr lang="pl-PL" sz="4800" b="1" cap="small" dirty="0" err="1">
                <a:solidFill>
                  <a:srgbClr val="00B050"/>
                </a:solidFill>
                <a:latin typeface="Garamond"/>
                <a:ea typeface="Calibri"/>
                <a:cs typeface="Times New Roman"/>
              </a:rPr>
              <a:t>Alfik</a:t>
            </a:r>
            <a:r>
              <a:rPr lang="pl-PL" sz="4800" b="1" cap="small" dirty="0">
                <a:solidFill>
                  <a:srgbClr val="00B050"/>
                </a:solidFill>
                <a:latin typeface="Garamond"/>
                <a:ea typeface="Calibri"/>
                <a:cs typeface="Times New Roman"/>
              </a:rPr>
              <a:t> Matematyczny”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SzPts val="2600"/>
              <a:buNone/>
            </a:pPr>
            <a:r>
              <a:rPr lang="pl-PL" sz="3600" b="1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1. Maria </a:t>
            </a:r>
            <a:r>
              <a:rPr lang="pl-PL" sz="36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Bejger</a:t>
            </a:r>
            <a:r>
              <a:rPr lang="pl-PL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VIA – </a:t>
            </a:r>
            <a:r>
              <a:rPr lang="pl-PL" sz="2200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DYPLOM ZA BARDZO DOBRY WYNIK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4114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 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41148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000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 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016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923112" cy="4082008"/>
          </a:xfrm>
        </p:spPr>
        <p:txBody>
          <a:bodyPr>
            <a:normAutofit fontScale="70000" lnSpcReduction="20000"/>
          </a:bodyPr>
          <a:lstStyle/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4600" b="1" cap="small" dirty="0">
                <a:solidFill>
                  <a:srgbClr val="00B050"/>
                </a:solidFill>
                <a:latin typeface="Garamond"/>
                <a:ea typeface="Calibri"/>
                <a:cs typeface="Times New Roman"/>
              </a:rPr>
              <a:t>Powiatowy Konkurs „Pod Skrzydłami Dobrego Anioła”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3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Alan </a:t>
            </a:r>
            <a:r>
              <a:rPr lang="pl-PL" sz="36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Szłapa</a:t>
            </a:r>
            <a:r>
              <a:rPr lang="pl-PL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IA – </a:t>
            </a:r>
            <a:r>
              <a:rPr lang="pl-PL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TYTUŁ </a:t>
            </a:r>
            <a:r>
              <a:rPr lang="pl-PL" b="1" dirty="0" smtClean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LAUREATA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pl-PL" sz="1100" b="1" dirty="0">
              <a:solidFill>
                <a:srgbClr val="C00000"/>
              </a:solidFill>
              <a:latin typeface="Garamond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4800" b="1" cap="small" dirty="0">
                <a:solidFill>
                  <a:srgbClr val="00B050"/>
                </a:solidFill>
                <a:latin typeface="Garamond"/>
                <a:ea typeface="Calibri"/>
                <a:cs typeface="Times New Roman"/>
              </a:rPr>
              <a:t>Powiatowy Konkurs na Komiks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3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Hanna </a:t>
            </a:r>
            <a:r>
              <a:rPr lang="pl-PL" sz="36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Kuwik</a:t>
            </a:r>
            <a:r>
              <a:rPr lang="pl-PL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VII – </a:t>
            </a:r>
            <a:r>
              <a:rPr lang="pl-PL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TYTUŁ </a:t>
            </a:r>
            <a:r>
              <a:rPr lang="pl-PL" b="1" dirty="0" smtClean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LAUREATA</a:t>
            </a:r>
            <a:r>
              <a:rPr lang="pl-PL" sz="3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685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347048" cy="249783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4800" b="1" cap="small" dirty="0">
                <a:solidFill>
                  <a:srgbClr val="00B050"/>
                </a:solidFill>
                <a:latin typeface="Garamond"/>
                <a:ea typeface="Calibri"/>
                <a:cs typeface="Times New Roman"/>
              </a:rPr>
              <a:t>Gminny Konkurs Pierwszej Pomocy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2800"/>
              <a:buFont typeface="+mj-lt"/>
              <a:buAutoNum type="arabicPeriod"/>
            </a:pPr>
            <a:r>
              <a:rPr lang="pl-PL" sz="3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Weronika </a:t>
            </a:r>
            <a:r>
              <a:rPr lang="pl-PL" sz="36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Budzan</a:t>
            </a:r>
            <a:r>
              <a:rPr lang="pl-PL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VIII – </a:t>
            </a:r>
            <a:r>
              <a:rPr lang="pl-PL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II MIEJSCE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2800"/>
              <a:buFont typeface="+mj-lt"/>
              <a:buAutoNum type="arabicPeriod"/>
            </a:pPr>
            <a:r>
              <a:rPr lang="pl-PL" sz="3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Lena Misiurka</a:t>
            </a:r>
            <a:r>
              <a:rPr lang="pl-PL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VII – </a:t>
            </a:r>
            <a:r>
              <a:rPr lang="pl-PL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III MIEJSCE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l-PL" sz="11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609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643192" cy="4946104"/>
          </a:xfrm>
        </p:spPr>
        <p:txBody>
          <a:bodyPr>
            <a:normAutofit fontScale="70000" lnSpcReduction="20000"/>
          </a:bodyPr>
          <a:lstStyle/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4800" b="1" cap="small" dirty="0">
                <a:solidFill>
                  <a:srgbClr val="00B050"/>
                </a:solidFill>
                <a:latin typeface="Garamond"/>
                <a:ea typeface="Calibri"/>
                <a:cs typeface="Times New Roman"/>
              </a:rPr>
              <a:t>Szkolny Konkurs Recytatorski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3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Franciszek Cichocki</a:t>
            </a:r>
            <a:r>
              <a:rPr lang="pl-PL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IA – </a:t>
            </a:r>
            <a:r>
              <a:rPr lang="pl-PL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I MIEJSCE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3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Zuzanna Lew</a:t>
            </a:r>
            <a:r>
              <a:rPr lang="pl-PL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VII – </a:t>
            </a:r>
            <a:r>
              <a:rPr lang="pl-PL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I MIEJSCE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3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Roxana Bogdańska</a:t>
            </a:r>
            <a:r>
              <a:rPr lang="pl-PL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VA – </a:t>
            </a:r>
            <a:r>
              <a:rPr lang="pl-PL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I </a:t>
            </a:r>
            <a:r>
              <a:rPr lang="pl-PL" b="1" dirty="0" smtClean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MIEJSCE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4800" b="1" cap="small" dirty="0">
                <a:solidFill>
                  <a:srgbClr val="00B050"/>
                </a:solidFill>
                <a:latin typeface="Garamond"/>
                <a:ea typeface="Calibri"/>
                <a:cs typeface="Times New Roman"/>
              </a:rPr>
              <a:t>Szkolny Konkurs na Bombkę Bożonarodzeniową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3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Antoni Polański</a:t>
            </a:r>
            <a:r>
              <a:rPr lang="pl-PL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IA – </a:t>
            </a:r>
            <a:r>
              <a:rPr lang="pl-PL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I MIEJSCE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3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Julia Kudła</a:t>
            </a:r>
            <a:r>
              <a:rPr lang="pl-PL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VII – </a:t>
            </a:r>
            <a:r>
              <a:rPr lang="pl-PL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I </a:t>
            </a:r>
            <a:r>
              <a:rPr lang="pl-PL" b="1" dirty="0" smtClean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MIEJSCE</a:t>
            </a:r>
            <a:endParaRPr lang="pl-PL" sz="11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288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5306144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5000"/>
              </a:lnSpc>
              <a:spcAft>
                <a:spcPts val="1000"/>
              </a:spcAft>
              <a:buClr>
                <a:srgbClr val="727CA3"/>
              </a:buClr>
              <a:buNone/>
            </a:pPr>
            <a:r>
              <a:rPr lang="pl-PL" sz="2800" b="1" cap="small" dirty="0">
                <a:solidFill>
                  <a:srgbClr val="00B050"/>
                </a:solidFill>
                <a:latin typeface="Garamond"/>
                <a:ea typeface="Calibri"/>
                <a:cs typeface="Times New Roman"/>
              </a:rPr>
              <a:t>Szkolny Konkurs „Kolorowo, zawsze zdrowo”</a:t>
            </a:r>
            <a:endParaRPr lang="pl-PL" sz="9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pl-PL" sz="1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Alan </a:t>
            </a:r>
            <a:r>
              <a:rPr lang="pl-PL" sz="16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Szłapa</a:t>
            </a:r>
            <a:r>
              <a:rPr lang="pl-PL" sz="12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IA – </a:t>
            </a:r>
            <a:r>
              <a:rPr lang="pl-PL" sz="1200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I MIEJSCE </a:t>
            </a:r>
            <a:endParaRPr lang="pl-PL" sz="9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Clr>
                <a:srgbClr val="000000"/>
              </a:buClr>
              <a:buFont typeface="+mj-lt"/>
              <a:buAutoNum type="arabicPeriod"/>
            </a:pPr>
            <a:r>
              <a:rPr lang="pl-PL" sz="1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Nikola Wojewoda</a:t>
            </a:r>
            <a:r>
              <a:rPr lang="pl-PL" sz="12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VII – </a:t>
            </a:r>
            <a:r>
              <a:rPr lang="pl-PL" sz="1200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I MIEJSCE</a:t>
            </a:r>
            <a:endParaRPr lang="pl-PL" sz="9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pl-PL" sz="1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Alicja Barszczewska</a:t>
            </a:r>
            <a:r>
              <a:rPr lang="pl-PL" sz="12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VII – </a:t>
            </a:r>
            <a:r>
              <a:rPr lang="pl-PL" sz="1200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II </a:t>
            </a:r>
            <a:r>
              <a:rPr lang="pl-PL" sz="1200" b="1" dirty="0" smtClean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MIEJSCE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Font typeface="+mj-lt"/>
              <a:buAutoNum type="arabicPeriod"/>
            </a:pPr>
            <a:endParaRPr lang="pl-PL" sz="2800" b="1" cap="small" dirty="0">
              <a:solidFill>
                <a:srgbClr val="00B050"/>
              </a:solidFill>
              <a:latin typeface="Garamond"/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None/>
            </a:pPr>
            <a:r>
              <a:rPr lang="pl-PL" sz="2800" b="1" cap="small" dirty="0">
                <a:solidFill>
                  <a:srgbClr val="00B050"/>
                </a:solidFill>
                <a:latin typeface="Garamond"/>
                <a:ea typeface="Calibri"/>
                <a:cs typeface="Times New Roman"/>
              </a:rPr>
              <a:t>Szkolny Konkurs „Tolerancja niszczy bariery, łączy ludzi”</a:t>
            </a:r>
            <a:endParaRPr lang="pl-PL" sz="9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Clr>
                <a:srgbClr val="727CA3"/>
              </a:buClr>
              <a:buFont typeface="+mj-lt"/>
              <a:buAutoNum type="arabicPeriod"/>
            </a:pPr>
            <a:r>
              <a:rPr lang="pl-PL" sz="1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Natalia </a:t>
            </a:r>
            <a:r>
              <a:rPr lang="pl-PL" sz="16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Usielska</a:t>
            </a:r>
            <a:r>
              <a:rPr lang="pl-PL" sz="12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IB – </a:t>
            </a:r>
            <a:r>
              <a:rPr lang="pl-PL" sz="1200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I MIEJSCE</a:t>
            </a:r>
            <a:endParaRPr lang="pl-PL" sz="9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Clr>
                <a:srgbClr val="727CA3"/>
              </a:buClr>
              <a:buFont typeface="+mj-lt"/>
              <a:buAutoNum type="arabicPeriod"/>
            </a:pPr>
            <a:r>
              <a:rPr lang="pl-PL" sz="1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Aleksandra Skrzypczak</a:t>
            </a:r>
            <a:r>
              <a:rPr lang="pl-PL" sz="12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IB – </a:t>
            </a:r>
            <a:r>
              <a:rPr lang="pl-PL" sz="1200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II MIEJSCE</a:t>
            </a:r>
            <a:endParaRPr lang="pl-PL" sz="9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rgbClr val="727CA3"/>
              </a:buClr>
              <a:buFont typeface="+mj-lt"/>
              <a:buAutoNum type="arabicPeriod"/>
            </a:pPr>
            <a:r>
              <a:rPr lang="pl-PL" sz="16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Nina Olszewska</a:t>
            </a:r>
            <a:r>
              <a:rPr lang="pl-PL" sz="12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, kl. IB – </a:t>
            </a:r>
            <a:r>
              <a:rPr lang="pl-PL" sz="1200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III </a:t>
            </a:r>
            <a:r>
              <a:rPr lang="pl-PL" sz="1200" b="1" dirty="0" smtClean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MIEJSCE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rgbClr val="727CA3"/>
              </a:buClr>
              <a:buFont typeface="+mj-lt"/>
              <a:buAutoNum type="arabicPeriod"/>
            </a:pPr>
            <a:endParaRPr lang="pl-PL" sz="9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34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b="1" cap="small" dirty="0">
                <a:solidFill>
                  <a:srgbClr val="7030A0"/>
                </a:solidFill>
                <a:latin typeface="Garamond"/>
                <a:ea typeface="Calibri"/>
                <a:cs typeface="Times New Roman"/>
              </a:rPr>
              <a:t>Klasa IV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Maja Chrostek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Barbara Grzesiak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Daria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Kazberuk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Sara Sanocka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Hubert </a:t>
            </a:r>
            <a:r>
              <a:rPr lang="pl-PL" sz="2800" b="1" dirty="0" err="1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Szłapa</a:t>
            </a:r>
            <a:endParaRPr lang="pl-PL" sz="10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Piotr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Tęsiorowski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20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4000" b="1" cap="small" dirty="0">
                <a:solidFill>
                  <a:srgbClr val="00B050"/>
                </a:solidFill>
                <a:latin typeface="Garamond"/>
                <a:ea typeface="Calibri"/>
                <a:cs typeface="Times New Roman"/>
              </a:rPr>
              <a:t>Konkursy Kuratoryjne </a:t>
            </a:r>
            <a:r>
              <a:rPr lang="pl-PL" sz="2800" b="1" cap="small" dirty="0">
                <a:solidFill>
                  <a:srgbClr val="00B050"/>
                </a:solidFill>
                <a:latin typeface="Garamond"/>
                <a:ea typeface="Calibri"/>
                <a:cs typeface="Times New Roman"/>
              </a:rPr>
              <a:t>Uczestnicy etapu rejonowego: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Wiktoria Biernacka</a:t>
            </a: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 – Jęz. angielski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Aleksandra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Cierocka</a:t>
            </a: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 – Jęz. polski, Historia, Geografia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Weronika Duda</a:t>
            </a: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 – Biologia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Mateusz Filipowicz</a:t>
            </a: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 – Chemia, WOS 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Weronika Kozak</a:t>
            </a: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 – Geografia, Matematyka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Hanna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Kuwik</a:t>
            </a: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 – Biologia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Karina Stefańska</a:t>
            </a: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 – Biologia, Chemia, Matematyka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Karolina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Szłapa</a:t>
            </a:r>
            <a:r>
              <a:rPr lang="pl-PL" sz="2800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 – Jęz. </a:t>
            </a:r>
            <a:r>
              <a:rPr lang="pl-PL" sz="280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polski</a:t>
            </a:r>
            <a:endParaRPr lang="pl-PL" sz="1000">
              <a:latin typeface="Calibri"/>
              <a:ea typeface="Calibri"/>
              <a:cs typeface="Times New Roman"/>
            </a:endParaRP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9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b="1" cap="small" dirty="0">
                <a:solidFill>
                  <a:srgbClr val="7030A0"/>
                </a:solidFill>
                <a:latin typeface="Garamond"/>
                <a:ea typeface="Calibri"/>
                <a:cs typeface="Times New Roman"/>
              </a:rPr>
              <a:t>Klasa VA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Roxana Bogdańska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Oliwia Jakubik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Nadia Łaszcz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Alicja Pater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Hanna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Pikulik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Olivia Pociecha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Zofia Rybarczyk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Kornelia Waśko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090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b="1" cap="small" dirty="0">
                <a:solidFill>
                  <a:srgbClr val="7030A0"/>
                </a:solidFill>
                <a:latin typeface="Garamond"/>
                <a:ea typeface="Calibri"/>
                <a:cs typeface="Times New Roman"/>
              </a:rPr>
              <a:t>Klasa VB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Lena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Chabelska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Aleksandra Januszewska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Pola Karpińska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Maja Kozikowska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Aleksandra Pszczółkowska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Amelia Spychała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274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b="1" cap="small" dirty="0">
                <a:solidFill>
                  <a:srgbClr val="7030A0"/>
                </a:solidFill>
                <a:latin typeface="Garamond"/>
                <a:ea typeface="Calibri"/>
                <a:cs typeface="Times New Roman"/>
              </a:rPr>
              <a:t>Klasa VIA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Agata </a:t>
            </a:r>
            <a:r>
              <a:rPr lang="pl-PL" sz="2800" b="1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Grabczak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 smtClean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Nikola </a:t>
            </a: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Stankiewicz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34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b="1" cap="small" dirty="0">
                <a:solidFill>
                  <a:srgbClr val="7030A0"/>
                </a:solidFill>
                <a:latin typeface="Garamond"/>
                <a:ea typeface="Calibri"/>
                <a:cs typeface="Times New Roman"/>
              </a:rPr>
              <a:t>Klasa VIB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Kacper Kozłowski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Marika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Kurpios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Adam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Kuwik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Kornelia Nowicka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Natalia Wrzeszcz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Maja Zielezińska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248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b="1" cap="small" dirty="0">
                <a:solidFill>
                  <a:srgbClr val="7030A0"/>
                </a:solidFill>
                <a:latin typeface="Garamond"/>
                <a:ea typeface="Calibri"/>
                <a:cs typeface="Times New Roman"/>
              </a:rPr>
              <a:t>Klasa VII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Alicja Barszczewska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Anna Kopij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Hanna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Kuwik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Zuzanna Lew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Małgorzata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Rau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Karolina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Szłapa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91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2800" b="1" cap="small" dirty="0">
                <a:solidFill>
                  <a:srgbClr val="7030A0"/>
                </a:solidFill>
                <a:latin typeface="Garamond"/>
                <a:ea typeface="Calibri"/>
                <a:cs typeface="Times New Roman"/>
              </a:rPr>
              <a:t>Klasa VIII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Wiktoria Biernacka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Aleksandra </a:t>
            </a:r>
            <a:r>
              <a:rPr lang="pl-PL" sz="2800" b="1" dirty="0" err="1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Cierocka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Mateusz Filipowicz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Weronika Gutkowska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Tristan Kolasiński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Weronika Kozak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2800" b="1" dirty="0">
                <a:solidFill>
                  <a:srgbClr val="000000"/>
                </a:solidFill>
                <a:latin typeface="Garamond"/>
                <a:ea typeface="Calibri"/>
                <a:cs typeface="Times New Roman"/>
              </a:rPr>
              <a:t>Karina Stefańska</a:t>
            </a:r>
            <a:endParaRPr lang="pl-PL" sz="1000" dirty="0">
              <a:latin typeface="Calibri"/>
              <a:ea typeface="Calibri"/>
              <a:cs typeface="Times New Roman"/>
            </a:endParaRPr>
          </a:p>
          <a:p>
            <a:pPr marL="685800">
              <a:lnSpc>
                <a:spcPct val="115000"/>
              </a:lnSpc>
              <a:spcAft>
                <a:spcPts val="1000"/>
              </a:spcAft>
            </a:pPr>
            <a:endParaRPr lang="pl-PL" sz="10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026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ocząte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</TotalTime>
  <Words>378</Words>
  <Application>Microsoft Office PowerPoint</Application>
  <PresentationFormat>Pokaz na ekranie (4:3)</PresentationFormat>
  <Paragraphs>185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Początek</vt:lpstr>
      <vt:lpstr>Podsumowanie I semestru SZKOŁA PODSTAWOWA W KOBYLANCE </vt:lpstr>
      <vt:lpstr>Osoby z wzorowym zachowaniem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Osoby ze średnią powyżej 4,75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Mistrz kultury osobistej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Zwycięstwa w konkursach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Podsumowanie I semestru SZKOŁA PODSTAWOWA W KOBYLANCE</dc:title>
  <dc:creator>Aleksandra Wityk-Adamczyk</dc:creator>
  <cp:lastModifiedBy>Aleksandra Wityk-Adamczyk</cp:lastModifiedBy>
  <cp:revision>3</cp:revision>
  <dcterms:created xsi:type="dcterms:W3CDTF">2020-02-26T18:17:42Z</dcterms:created>
  <dcterms:modified xsi:type="dcterms:W3CDTF">2020-02-26T18:40:22Z</dcterms:modified>
</cp:coreProperties>
</file>