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7" r:id="rId1"/>
  </p:sldMasterIdLst>
  <p:sldIdLst>
    <p:sldId id="256" r:id="rId2"/>
    <p:sldId id="261" r:id="rId3"/>
    <p:sldId id="258" r:id="rId4"/>
    <p:sldId id="263" r:id="rId5"/>
    <p:sldId id="260" r:id="rId6"/>
    <p:sldId id="259" r:id="rId7"/>
    <p:sldId id="262" r:id="rId8"/>
    <p:sldId id="264" r:id="rId9"/>
    <p:sldId id="257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3FBE9F-E03C-2000-BEDB-70CD62B795FE}" v="792" dt="2021-04-14T19:22:19.045"/>
    <p1510:client id="{5005F813-4A2D-B083-99DC-E78334222CB5}" v="154" dt="2021-04-15T09:14:32.884"/>
    <p1510:client id="{713CBE9F-D034-2000-EB68-FE690301E21F}" v="1310" dt="2021-04-14T19:03:04.029"/>
    <p1510:client id="{A369BE9F-606E-2000-EB68-F658CAEAD7F6}" v="23" dt="2021-04-15T08:37:34.367"/>
    <p1510:client id="{E79E8AC0-6C1A-4D5D-A874-B3C727B40DE7}" v="235" dt="2021-04-14T09:55:09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arzyna Gawlińska-Dziewit" userId="S::kgd@koczargi.onmicrosoft.com::f6f38460-cbef-4214-a150-e66e2447abda" providerId="AD" clId="Web-{E79E8AC0-6C1A-4D5D-A874-B3C727B40DE7}"/>
    <pc:docChg chg="modSld addMainMaster delMainMaster">
      <pc:chgData name="Katarzyna Gawlińska-Dziewit" userId="S::kgd@koczargi.onmicrosoft.com::f6f38460-cbef-4214-a150-e66e2447abda" providerId="AD" clId="Web-{E79E8AC0-6C1A-4D5D-A874-B3C727B40DE7}" dt="2021-04-14T09:55:09.683" v="126" actId="1076"/>
      <pc:docMkLst>
        <pc:docMk/>
      </pc:docMkLst>
      <pc:sldChg chg="addSp delSp modSp mod setBg modClrScheme chgLayout">
        <pc:chgData name="Katarzyna Gawlińska-Dziewit" userId="S::kgd@koczargi.onmicrosoft.com::f6f38460-cbef-4214-a150-e66e2447abda" providerId="AD" clId="Web-{E79E8AC0-6C1A-4D5D-A874-B3C727B40DE7}" dt="2021-04-14T09:55:09.683" v="126" actId="1076"/>
        <pc:sldMkLst>
          <pc:docMk/>
          <pc:sldMk cId="650317164" sldId="256"/>
        </pc:sldMkLst>
        <pc:spChg chg="mod">
          <ac:chgData name="Katarzyna Gawlińska-Dziewit" userId="S::kgd@koczargi.onmicrosoft.com::f6f38460-cbef-4214-a150-e66e2447abda" providerId="AD" clId="Web-{E79E8AC0-6C1A-4D5D-A874-B3C727B40DE7}" dt="2021-04-14T09:54:43.806" v="116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Katarzyna Gawlińska-Dziewit" userId="S::kgd@koczargi.onmicrosoft.com::f6f38460-cbef-4214-a150-e66e2447abda" providerId="AD" clId="Web-{E79E8AC0-6C1A-4D5D-A874-B3C727B40DE7}" dt="2021-04-14T09:55:09.683" v="126" actId="1076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16" creationId="{104332FF-8349-42A5-B5C8-5EE3825CE252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18" creationId="{5A0118C5-4F8D-4CF4-BADD-53FEACC6C42A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20" creationId="{3C1D1FA3-6212-4B97-9B1E-C7F81247C2B9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22" creationId="{11C51958-04D4-4687-95A2-95DCDCF47464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24" creationId="{79AFCB35-9C04-4524-A0B1-57FF6865D013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1:07.716" v="73"/>
          <ac:spMkLst>
            <pc:docMk/>
            <pc:sldMk cId="650317164" sldId="256"/>
            <ac:spMk id="26" creationId="{D11AD2AD-0BA0-4DD3-8EEA-84686A0E718C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3:53.147" v="96"/>
          <ac:spMkLst>
            <pc:docMk/>
            <pc:sldMk cId="650317164" sldId="256"/>
            <ac:spMk id="40" creationId="{2FD33B50-DCFC-4FC8-86E6-220C10042223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3:53.147" v="96"/>
          <ac:spMkLst>
            <pc:docMk/>
            <pc:sldMk cId="650317164" sldId="256"/>
            <ac:spMk id="42" creationId="{B0C822EA-49C6-4B57-89F4-2F6A54365C59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3:53.147" v="96"/>
          <ac:spMkLst>
            <pc:docMk/>
            <pc:sldMk cId="650317164" sldId="256"/>
            <ac:spMk id="44" creationId="{6CB927A4-E432-4310-9CD5-E89FF5063179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3:53.147" v="96"/>
          <ac:spMkLst>
            <pc:docMk/>
            <pc:sldMk cId="650317164" sldId="256"/>
            <ac:spMk id="46" creationId="{E3020543-B24B-4EC4-8FFC-8DD88EEA91A8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3:53.147" v="96"/>
          <ac:spMkLst>
            <pc:docMk/>
            <pc:sldMk cId="650317164" sldId="256"/>
            <ac:spMk id="48" creationId="{1453BF6C-B012-48B7-B4E8-6D7AC7C27D02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4:11.445" v="104"/>
          <ac:spMkLst>
            <pc:docMk/>
            <pc:sldMk cId="650317164" sldId="256"/>
            <ac:spMk id="55" creationId="{82950D9A-4705-4314-961A-4F88B2CE412D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4:11.445" v="104"/>
          <ac:spMkLst>
            <pc:docMk/>
            <pc:sldMk cId="650317164" sldId="256"/>
            <ac:spMk id="57" creationId="{B13969F2-ED52-4E5C-B3FC-01E01B8B9FBC}"/>
          </ac:spMkLst>
        </pc:spChg>
        <pc:spChg chg="add del">
          <ac:chgData name="Katarzyna Gawlińska-Dziewit" userId="S::kgd@koczargi.onmicrosoft.com::f6f38460-cbef-4214-a150-e66e2447abda" providerId="AD" clId="Web-{E79E8AC0-6C1A-4D5D-A874-B3C727B40DE7}" dt="2021-04-14T09:54:43.806" v="116"/>
          <ac:spMkLst>
            <pc:docMk/>
            <pc:sldMk cId="650317164" sldId="256"/>
            <ac:spMk id="70" creationId="{A5931BE0-4B93-4D6C-878E-ACC59D6B4587}"/>
          </ac:spMkLst>
        </pc:spChg>
        <pc:spChg chg="add">
          <ac:chgData name="Katarzyna Gawlińska-Dziewit" userId="S::kgd@koczargi.onmicrosoft.com::f6f38460-cbef-4214-a150-e66e2447abda" providerId="AD" clId="Web-{E79E8AC0-6C1A-4D5D-A874-B3C727B40DE7}" dt="2021-04-14T09:54:43.806" v="116"/>
          <ac:spMkLst>
            <pc:docMk/>
            <pc:sldMk cId="650317164" sldId="256"/>
            <ac:spMk id="134" creationId="{11AC88F6-55CB-496B-8AD8-9ABD2E6E3BFA}"/>
          </ac:spMkLst>
        </pc:spChg>
        <pc:spChg chg="add">
          <ac:chgData name="Katarzyna Gawlińska-Dziewit" userId="S::kgd@koczargi.onmicrosoft.com::f6f38460-cbef-4214-a150-e66e2447abda" providerId="AD" clId="Web-{E79E8AC0-6C1A-4D5D-A874-B3C727B40DE7}" dt="2021-04-14T09:54:43.806" v="116"/>
          <ac:spMkLst>
            <pc:docMk/>
            <pc:sldMk cId="650317164" sldId="256"/>
            <ac:spMk id="136" creationId="{6F53D3C3-F24F-4317-98B6-A05ECD30445C}"/>
          </ac:spMkLst>
        </pc:spChg>
        <pc:grpChg chg="add del">
          <ac:chgData name="Katarzyna Gawlińska-Dziewit" userId="S::kgd@koczargi.onmicrosoft.com::f6f38460-cbef-4214-a150-e66e2447abda" providerId="AD" clId="Web-{E79E8AC0-6C1A-4D5D-A874-B3C727B40DE7}" dt="2021-04-14T09:51:07.716" v="73"/>
          <ac:grpSpMkLst>
            <pc:docMk/>
            <pc:sldMk cId="650317164" sldId="256"/>
            <ac:grpSpMk id="9" creationId="{8997F1B7-1EE7-4EA5-A5A4-866F9A810C9F}"/>
          </ac:grpSpMkLst>
        </pc:grpChg>
        <pc:grpChg chg="add del">
          <ac:chgData name="Katarzyna Gawlińska-Dziewit" userId="S::kgd@koczargi.onmicrosoft.com::f6f38460-cbef-4214-a150-e66e2447abda" providerId="AD" clId="Web-{E79E8AC0-6C1A-4D5D-A874-B3C727B40DE7}" dt="2021-04-14T09:51:07.716" v="73"/>
          <ac:grpSpMkLst>
            <pc:docMk/>
            <pc:sldMk cId="650317164" sldId="256"/>
            <ac:grpSpMk id="28" creationId="{0C156BF8-7FF7-440F-BE2B-417DFFE8BFA5}"/>
          </ac:grpSpMkLst>
        </pc:grpChg>
        <pc:grpChg chg="add del">
          <ac:chgData name="Katarzyna Gawlińska-Dziewit" userId="S::kgd@koczargi.onmicrosoft.com::f6f38460-cbef-4214-a150-e66e2447abda" providerId="AD" clId="Web-{E79E8AC0-6C1A-4D5D-A874-B3C727B40DE7}" dt="2021-04-14T09:54:43.806" v="116"/>
          <ac:grpSpMkLst>
            <pc:docMk/>
            <pc:sldMk cId="650317164" sldId="256"/>
            <ac:grpSpMk id="64" creationId="{3BDBC526-6DCD-4FF6-8395-D8C22E46E527}"/>
          </ac:grpSpMkLst>
        </pc:grpChg>
        <pc:grpChg chg="add">
          <ac:chgData name="Katarzyna Gawlińska-Dziewit" userId="S::kgd@koczargi.onmicrosoft.com::f6f38460-cbef-4214-a150-e66e2447abda" providerId="AD" clId="Web-{E79E8AC0-6C1A-4D5D-A874-B3C727B40DE7}" dt="2021-04-14T09:54:43.806" v="116"/>
          <ac:grpSpMkLst>
            <pc:docMk/>
            <pc:sldMk cId="650317164" sldId="256"/>
            <ac:grpSpMk id="75" creationId="{71AFD227-869A-489C-A9B5-3F0498DF3C0C}"/>
          </ac:grpSpMkLst>
        </pc:grpChg>
        <pc:picChg chg="add del mod">
          <ac:chgData name="Katarzyna Gawlińska-Dziewit" userId="S::kgd@koczargi.onmicrosoft.com::f6f38460-cbef-4214-a150-e66e2447abda" providerId="AD" clId="Web-{E79E8AC0-6C1A-4D5D-A874-B3C727B40DE7}" dt="2021-04-14T09:50:59.184" v="72"/>
          <ac:picMkLst>
            <pc:docMk/>
            <pc:sldMk cId="650317164" sldId="256"/>
            <ac:picMk id="4" creationId="{958D6810-707F-4D84-9091-5428543F5840}"/>
          </ac:picMkLst>
        </pc:picChg>
        <pc:picChg chg="add mod ord">
          <ac:chgData name="Katarzyna Gawlińska-Dziewit" userId="S::kgd@koczargi.onmicrosoft.com::f6f38460-cbef-4214-a150-e66e2447abda" providerId="AD" clId="Web-{E79E8AC0-6C1A-4D5D-A874-B3C727B40DE7}" dt="2021-04-14T09:54:43.806" v="116"/>
          <ac:picMkLst>
            <pc:docMk/>
            <pc:sldMk cId="650317164" sldId="256"/>
            <ac:picMk id="35" creationId="{2C3A4044-DFC3-4E34-9227-298763F99629}"/>
          </ac:picMkLst>
        </pc:picChg>
        <pc:cxnChg chg="add del">
          <ac:chgData name="Katarzyna Gawlińska-Dziewit" userId="S::kgd@koczargi.onmicrosoft.com::f6f38460-cbef-4214-a150-e66e2447abda" providerId="AD" clId="Web-{E79E8AC0-6C1A-4D5D-A874-B3C727B40DE7}" dt="2021-04-14T09:53:53.147" v="96"/>
          <ac:cxnSpMkLst>
            <pc:docMk/>
            <pc:sldMk cId="650317164" sldId="256"/>
            <ac:cxnSpMk id="38" creationId="{5C05CAAB-DBA2-4548-AD5F-01BB97FBB207}"/>
          </ac:cxnSpMkLst>
        </pc:cxnChg>
        <pc:cxnChg chg="add del">
          <ac:chgData name="Katarzyna Gawlińska-Dziewit" userId="S::kgd@koczargi.onmicrosoft.com::f6f38460-cbef-4214-a150-e66e2447abda" providerId="AD" clId="Web-{E79E8AC0-6C1A-4D5D-A874-B3C727B40DE7}" dt="2021-04-14T09:53:53.147" v="96"/>
          <ac:cxnSpMkLst>
            <pc:docMk/>
            <pc:sldMk cId="650317164" sldId="256"/>
            <ac:cxnSpMk id="50" creationId="{C27ECE09-20A7-4AE8-973B-F66776C1113E}"/>
          </ac:cxnSpMkLst>
        </pc:cxnChg>
        <pc:cxnChg chg="add del">
          <ac:chgData name="Katarzyna Gawlińska-Dziewit" userId="S::kgd@koczargi.onmicrosoft.com::f6f38460-cbef-4214-a150-e66e2447abda" providerId="AD" clId="Web-{E79E8AC0-6C1A-4D5D-A874-B3C727B40DE7}" dt="2021-04-14T09:54:11.445" v="104"/>
          <ac:cxnSpMkLst>
            <pc:docMk/>
            <pc:sldMk cId="650317164" sldId="256"/>
            <ac:cxnSpMk id="59" creationId="{13AC671C-E66F-43C5-A66A-C477339DD232}"/>
          </ac:cxnSpMkLst>
        </pc:cxnChg>
      </pc:sldChg>
      <pc:sldMasterChg chg="del delSldLayout">
        <pc:chgData name="Katarzyna Gawlińska-Dziewit" userId="S::kgd@koczargi.onmicrosoft.com::f6f38460-cbef-4214-a150-e66e2447abda" providerId="AD" clId="Web-{E79E8AC0-6C1A-4D5D-A874-B3C727B40DE7}" dt="2021-04-14T09:50:07.025" v="71"/>
        <pc:sldMasterMkLst>
          <pc:docMk/>
          <pc:sldMasterMk cId="3926633689" sldId="2147483648"/>
        </pc:sldMasterMkLst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Katarzyna Gawlińska-Dziewit" userId="S::kgd@koczargi.onmicrosoft.com::f6f38460-cbef-4214-a150-e66e2447abda" providerId="AD" clId="Web-{E79E8AC0-6C1A-4D5D-A874-B3C727B40DE7}" dt="2021-04-14T09:50:07.025" v="71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">
        <pc:chgData name="Katarzyna Gawlińska-Dziewit" userId="S::kgd@koczargi.onmicrosoft.com::f6f38460-cbef-4214-a150-e66e2447abda" providerId="AD" clId="Web-{E79E8AC0-6C1A-4D5D-A874-B3C727B40DE7}" dt="2021-04-14T09:51:07.716" v="73"/>
        <pc:sldMasterMkLst>
          <pc:docMk/>
          <pc:sldMasterMk cId="3276978014" sldId="2147483738"/>
        </pc:sldMasterMkLst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3290803121" sldId="2147483727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1432534001" sldId="2147483728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1905349749" sldId="2147483729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975136243" sldId="2147483730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460789820" sldId="2147483731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2993385315" sldId="2147483732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2687743635" sldId="2147483733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3758639393" sldId="2147483734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236180507" sldId="2147483735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2333723253" sldId="2147483736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1:07.716" v="73"/>
          <pc:sldLayoutMkLst>
            <pc:docMk/>
            <pc:sldMasterMk cId="3276978014" sldId="2147483738"/>
            <pc:sldLayoutMk cId="2214452674" sldId="2147483737"/>
          </pc:sldLayoutMkLst>
        </pc:sldLayoutChg>
      </pc:sldMasterChg>
      <pc:sldMasterChg chg="add del addSldLayout delSldLayout">
        <pc:chgData name="Katarzyna Gawlińska-Dziewit" userId="S::kgd@koczargi.onmicrosoft.com::f6f38460-cbef-4214-a150-e66e2447abda" providerId="AD" clId="Web-{E79E8AC0-6C1A-4D5D-A874-B3C727B40DE7}" dt="2021-04-14T09:53:53.147" v="96"/>
        <pc:sldMasterMkLst>
          <pc:docMk/>
          <pc:sldMasterMk cId="1169739858" sldId="2147483807"/>
        </pc:sldMasterMkLst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2381804892" sldId="2147483796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3225365486" sldId="2147483797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2768053491" sldId="2147483798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2129548654" sldId="2147483799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4139836778" sldId="2147483800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1769145727" sldId="2147483801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4078396598" sldId="2147483802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4178401134" sldId="2147483803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2327100157" sldId="2147483804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1986302648" sldId="2147483805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3:53.147" v="96"/>
          <pc:sldLayoutMkLst>
            <pc:docMk/>
            <pc:sldMasterMk cId="1169739858" sldId="2147483807"/>
            <pc:sldLayoutMk cId="2069397159" sldId="2147483806"/>
          </pc:sldLayoutMkLst>
        </pc:sldLayoutChg>
      </pc:sldMasterChg>
      <pc:sldMasterChg chg="add del addSldLayout delSldLayout">
        <pc:chgData name="Katarzyna Gawlińska-Dziewit" userId="S::kgd@koczargi.onmicrosoft.com::f6f38460-cbef-4214-a150-e66e2447abda" providerId="AD" clId="Web-{E79E8AC0-6C1A-4D5D-A874-B3C727B40DE7}" dt="2021-04-14T09:54:11.445" v="104"/>
        <pc:sldMasterMkLst>
          <pc:docMk/>
          <pc:sldMasterMk cId="3654311109" sldId="2147483883"/>
        </pc:sldMasterMkLst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1995175254" sldId="2147483872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2421508115" sldId="2147483873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1074384803" sldId="2147483874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1897758994" sldId="2147483875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1358454473" sldId="2147483876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3796262477" sldId="2147483877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4094353846" sldId="2147483878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3647902384" sldId="2147483879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3345329666" sldId="2147483880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38399370" sldId="2147483881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11.445" v="104"/>
          <pc:sldLayoutMkLst>
            <pc:docMk/>
            <pc:sldMasterMk cId="3654311109" sldId="2147483883"/>
            <pc:sldLayoutMk cId="511483331" sldId="2147483882"/>
          </pc:sldLayoutMkLst>
        </pc:sldLayoutChg>
      </pc:sldMasterChg>
      <pc:sldMasterChg chg="add del addSldLayout delSldLayout">
        <pc:chgData name="Katarzyna Gawlińska-Dziewit" userId="S::kgd@koczargi.onmicrosoft.com::f6f38460-cbef-4214-a150-e66e2447abda" providerId="AD" clId="Web-{E79E8AC0-6C1A-4D5D-A874-B3C727B40DE7}" dt="2021-04-14T09:54:43.806" v="116"/>
        <pc:sldMasterMkLst>
          <pc:docMk/>
          <pc:sldMasterMk cId="3192465047" sldId="2147483920"/>
        </pc:sldMasterMkLst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473673018" sldId="2147483909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3337211012" sldId="2147483910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4232763516" sldId="2147483911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2332867591" sldId="2147483912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50200868" sldId="2147483913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961637329" sldId="2147483914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19378232" sldId="2147483915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2231246224" sldId="2147483916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575438836" sldId="2147483917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2703523966" sldId="2147483918"/>
          </pc:sldLayoutMkLst>
        </pc:sldLayoutChg>
        <pc:sldLayoutChg chg="add del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3192465047" sldId="2147483920"/>
            <pc:sldLayoutMk cId="3212759386" sldId="2147483919"/>
          </pc:sldLayoutMkLst>
        </pc:sldLayoutChg>
      </pc:sldMasterChg>
      <pc:sldMasterChg chg="add addSldLayout">
        <pc:chgData name="Katarzyna Gawlińska-Dziewit" userId="S::kgd@koczargi.onmicrosoft.com::f6f38460-cbef-4214-a150-e66e2447abda" providerId="AD" clId="Web-{E79E8AC0-6C1A-4D5D-A874-B3C727B40DE7}" dt="2021-04-14T09:54:43.806" v="116"/>
        <pc:sldMasterMkLst>
          <pc:docMk/>
          <pc:sldMasterMk cId="607941337" sldId="2147483996"/>
        </pc:sldMasterMkLst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679514466" sldId="2147483985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3351623492" sldId="2147483986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500899544" sldId="2147483987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3148125666" sldId="2147483988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511408146" sldId="2147483989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3265642925" sldId="2147483990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390757257" sldId="2147483991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850313841" sldId="2147483992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4162029046" sldId="2147483993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3564414768" sldId="2147483994"/>
          </pc:sldLayoutMkLst>
        </pc:sldLayoutChg>
        <pc:sldLayoutChg chg="add">
          <pc:chgData name="Katarzyna Gawlińska-Dziewit" userId="S::kgd@koczargi.onmicrosoft.com::f6f38460-cbef-4214-a150-e66e2447abda" providerId="AD" clId="Web-{E79E8AC0-6C1A-4D5D-A874-B3C727B40DE7}" dt="2021-04-14T09:54:43.806" v="116"/>
          <pc:sldLayoutMkLst>
            <pc:docMk/>
            <pc:sldMasterMk cId="607941337" sldId="2147483996"/>
            <pc:sldLayoutMk cId="1904641722" sldId="2147483995"/>
          </pc:sldLayoutMkLst>
        </pc:sldLayoutChg>
      </pc:sldMasterChg>
    </pc:docChg>
  </pc:docChgLst>
  <pc:docChgLst>
    <pc:chgData name="Katarzyna Gawlińska-Dziewit" userId="S::kgd@koczargi.onmicrosoft.com::f6f38460-cbef-4214-a150-e66e2447abda" providerId="AD" clId="Web-{713CBE9F-D034-2000-EB68-FE690301E21F}"/>
    <pc:docChg chg="addSld modSld addMainMaster delMainMaster">
      <pc:chgData name="Katarzyna Gawlińska-Dziewit" userId="S::kgd@koczargi.onmicrosoft.com::f6f38460-cbef-4214-a150-e66e2447abda" providerId="AD" clId="Web-{713CBE9F-D034-2000-EB68-FE690301E21F}" dt="2021-04-14T19:02:55.561" v="758" actId="20577"/>
      <pc:docMkLst>
        <pc:docMk/>
      </pc:docMkLst>
      <pc:sldChg chg="addSp delSp modSp mod modClrScheme delDesignElem chgLayout">
        <pc:chgData name="Katarzyna Gawlińska-Dziewit" userId="S::kgd@koczargi.onmicrosoft.com::f6f38460-cbef-4214-a150-e66e2447abda" providerId="AD" clId="Web-{713CBE9F-D034-2000-EB68-FE690301E21F}" dt="2021-04-14T18:49:23.717" v="398" actId="20577"/>
        <pc:sldMkLst>
          <pc:docMk/>
          <pc:sldMk cId="650317164" sldId="256"/>
        </pc:sldMkLst>
        <pc:spChg chg="mod ord">
          <ac:chgData name="Katarzyna Gawlińska-Dziewit" userId="S::kgd@koczargi.onmicrosoft.com::f6f38460-cbef-4214-a150-e66e2447abda" providerId="AD" clId="Web-{713CBE9F-D034-2000-EB68-FE690301E21F}" dt="2021-04-14T18:40:41.694" v="298"/>
          <ac:spMkLst>
            <pc:docMk/>
            <pc:sldMk cId="650317164" sldId="256"/>
            <ac:spMk id="2" creationId="{00000000-0000-0000-0000-000000000000}"/>
          </ac:spMkLst>
        </pc:spChg>
        <pc:spChg chg="del mod ord">
          <ac:chgData name="Katarzyna Gawlińska-Dziewit" userId="S::kgd@koczargi.onmicrosoft.com::f6f38460-cbef-4214-a150-e66e2447abda" providerId="AD" clId="Web-{713CBE9F-D034-2000-EB68-FE690301E21F}" dt="2021-04-14T18:34:37.033" v="200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3:31.110" v="181"/>
          <ac:spMkLst>
            <pc:docMk/>
            <pc:sldMk cId="650317164" sldId="256"/>
            <ac:spMk id="6" creationId="{C1DD1A8A-57D5-4A81-AD04-532B043C5611}"/>
          </ac:spMkLst>
        </pc:spChg>
        <pc:spChg chg="add del mod">
          <ac:chgData name="Katarzyna Gawlińska-Dziewit" userId="S::kgd@koczargi.onmicrosoft.com::f6f38460-cbef-4214-a150-e66e2447abda" providerId="AD" clId="Web-{713CBE9F-D034-2000-EB68-FE690301E21F}" dt="2021-04-14T18:35:09.377" v="233"/>
          <ac:spMkLst>
            <pc:docMk/>
            <pc:sldMk cId="650317164" sldId="256"/>
            <ac:spMk id="7" creationId="{28065A85-D189-4ED2-A8CD-A06F7E933471}"/>
          </ac:spMkLst>
        </pc:spChg>
        <pc:spChg chg="add mod">
          <ac:chgData name="Katarzyna Gawlińska-Dziewit" userId="S::kgd@koczargi.onmicrosoft.com::f6f38460-cbef-4214-a150-e66e2447abda" providerId="AD" clId="Web-{713CBE9F-D034-2000-EB68-FE690301E21F}" dt="2021-04-14T18:49:23.717" v="398" actId="20577"/>
          <ac:spMkLst>
            <pc:docMk/>
            <pc:sldMk cId="650317164" sldId="256"/>
            <ac:spMk id="9" creationId="{0356DC05-FE3B-4FB8-A6FE-46B45446471A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3:31.110" v="181"/>
          <ac:spMkLst>
            <pc:docMk/>
            <pc:sldMk cId="650317164" sldId="256"/>
            <ac:spMk id="11" creationId="{007891EC-4501-44ED-A8C8-B11B6DB767AB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3:43.220" v="184"/>
          <ac:spMkLst>
            <pc:docMk/>
            <pc:sldMk cId="650317164" sldId="256"/>
            <ac:spMk id="13" creationId="{8F58EDD9-0685-44E6-9B72-108BB10E1AB0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7:00.082" v="279"/>
          <ac:spMkLst>
            <pc:docMk/>
            <pc:sldMk cId="650317164" sldId="256"/>
            <ac:spMk id="15" creationId="{4FFBEE45-F140-49D5-85EA-C78C24340B23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0:41.694" v="298"/>
          <ac:spMkLst>
            <pc:docMk/>
            <pc:sldMk cId="650317164" sldId="256"/>
            <ac:spMk id="17" creationId="{026A84AF-6F58-471A-BF1F-10D8C03511C4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0:41.694" v="298"/>
          <ac:spMkLst>
            <pc:docMk/>
            <pc:sldMk cId="650317164" sldId="256"/>
            <ac:spMk id="19" creationId="{C1DD1A8A-57D5-4A81-AD04-532B043C561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0:41.694" v="298"/>
          <ac:spMkLst>
            <pc:docMk/>
            <pc:sldMk cId="650317164" sldId="256"/>
            <ac:spMk id="21" creationId="{007891EC-4501-44ED-A8C8-B11B6DB767AB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20:38.723" v="30"/>
          <ac:spMkLst>
            <pc:docMk/>
            <pc:sldMk cId="650317164" sldId="256"/>
            <ac:spMk id="134" creationId="{11AC88F6-55CB-496B-8AD8-9ABD2E6E3BFA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20:38.723" v="30"/>
          <ac:spMkLst>
            <pc:docMk/>
            <pc:sldMk cId="650317164" sldId="256"/>
            <ac:spMk id="136" creationId="{6F53D3C3-F24F-4317-98B6-A05ECD30445C}"/>
          </ac:spMkLst>
        </pc:spChg>
        <pc:grpChg chg="del">
          <ac:chgData name="Katarzyna Gawlińska-Dziewit" userId="S::kgd@koczargi.onmicrosoft.com::f6f38460-cbef-4214-a150-e66e2447abda" providerId="AD" clId="Web-{713CBE9F-D034-2000-EB68-FE690301E21F}" dt="2021-04-14T18:20:38.723" v="30"/>
          <ac:grpSpMkLst>
            <pc:docMk/>
            <pc:sldMk cId="650317164" sldId="256"/>
            <ac:grpSpMk id="75" creationId="{71AFD227-869A-489C-A9B5-3F0498DF3C0C}"/>
          </ac:grpSpMkLst>
        </pc:grpChg>
        <pc:picChg chg="add del mod">
          <ac:chgData name="Katarzyna Gawlińska-Dziewit" userId="S::kgd@koczargi.onmicrosoft.com::f6f38460-cbef-4214-a150-e66e2447abda" providerId="AD" clId="Web-{713CBE9F-D034-2000-EB68-FE690301E21F}" dt="2021-04-14T18:31:45.874" v="152"/>
          <ac:picMkLst>
            <pc:docMk/>
            <pc:sldMk cId="650317164" sldId="256"/>
            <ac:picMk id="4" creationId="{8B13754D-B00B-4C9E-8FBC-FBAED38E6233}"/>
          </ac:picMkLst>
        </pc:picChg>
        <pc:picChg chg="add del mod ord">
          <ac:chgData name="Katarzyna Gawlińska-Dziewit" userId="S::kgd@koczargi.onmicrosoft.com::f6f38460-cbef-4214-a150-e66e2447abda" providerId="AD" clId="Web-{713CBE9F-D034-2000-EB68-FE690301E21F}" dt="2021-04-14T18:33:37.423" v="183"/>
          <ac:picMkLst>
            <pc:docMk/>
            <pc:sldMk cId="650317164" sldId="256"/>
            <ac:picMk id="5" creationId="{B4114E98-C2BB-48F5-9DF7-ED6C1FB227D5}"/>
          </ac:picMkLst>
        </pc:picChg>
        <pc:picChg chg="add del mod">
          <ac:chgData name="Katarzyna Gawlińska-Dziewit" userId="S::kgd@koczargi.onmicrosoft.com::f6f38460-cbef-4214-a150-e66e2447abda" providerId="AD" clId="Web-{713CBE9F-D034-2000-EB68-FE690301E21F}" dt="2021-04-14T18:40:02.147" v="294"/>
          <ac:picMkLst>
            <pc:docMk/>
            <pc:sldMk cId="650317164" sldId="256"/>
            <ac:picMk id="10" creationId="{4DB26D04-CA65-4ACB-B665-27841C18D9ED}"/>
          </ac:picMkLst>
        </pc:picChg>
        <pc:picChg chg="add mod ord">
          <ac:chgData name="Katarzyna Gawlińska-Dziewit" userId="S::kgd@koczargi.onmicrosoft.com::f6f38460-cbef-4214-a150-e66e2447abda" providerId="AD" clId="Web-{713CBE9F-D034-2000-EB68-FE690301E21F}" dt="2021-04-14T18:41:18.242" v="302" actId="1076"/>
          <ac:picMkLst>
            <pc:docMk/>
            <pc:sldMk cId="650317164" sldId="256"/>
            <ac:picMk id="12" creationId="{3D54EBCB-9DAF-42D4-8AFC-F01F875A3FF8}"/>
          </ac:picMkLst>
        </pc:picChg>
        <pc:picChg chg="add mod">
          <ac:chgData name="Katarzyna Gawlińska-Dziewit" userId="S::kgd@koczargi.onmicrosoft.com::f6f38460-cbef-4214-a150-e66e2447abda" providerId="AD" clId="Web-{713CBE9F-D034-2000-EB68-FE690301E21F}" dt="2021-04-14T18:41:16.039" v="301" actId="1076"/>
          <ac:picMkLst>
            <pc:docMk/>
            <pc:sldMk cId="650317164" sldId="256"/>
            <ac:picMk id="14" creationId="{A6C980AE-3145-41A6-A55C-EF19E61D4AC1}"/>
          </ac:picMkLst>
        </pc:picChg>
        <pc:picChg chg="add mod">
          <ac:chgData name="Katarzyna Gawlińska-Dziewit" userId="S::kgd@koczargi.onmicrosoft.com::f6f38460-cbef-4214-a150-e66e2447abda" providerId="AD" clId="Web-{713CBE9F-D034-2000-EB68-FE690301E21F}" dt="2021-04-14T18:41:43.039" v="304" actId="1076"/>
          <ac:picMkLst>
            <pc:docMk/>
            <pc:sldMk cId="650317164" sldId="256"/>
            <ac:picMk id="16" creationId="{AA361A3C-DDA3-4A0D-A20D-FD1B65BB145B}"/>
          </ac:picMkLst>
        </pc:picChg>
        <pc:picChg chg="del">
          <ac:chgData name="Katarzyna Gawlińska-Dziewit" userId="S::kgd@koczargi.onmicrosoft.com::f6f38460-cbef-4214-a150-e66e2447abda" providerId="AD" clId="Web-{713CBE9F-D034-2000-EB68-FE690301E21F}" dt="2021-04-14T18:32:37" v="156"/>
          <ac:picMkLst>
            <pc:docMk/>
            <pc:sldMk cId="650317164" sldId="256"/>
            <ac:picMk id="35" creationId="{2C3A4044-DFC3-4E34-9227-298763F99629}"/>
          </ac:picMkLst>
        </pc:picChg>
      </pc:sldChg>
      <pc:sldChg chg="addSp delSp modSp new mod modClrScheme chgLayout">
        <pc:chgData name="Katarzyna Gawlińska-Dziewit" userId="S::kgd@koczargi.onmicrosoft.com::f6f38460-cbef-4214-a150-e66e2447abda" providerId="AD" clId="Web-{713CBE9F-D034-2000-EB68-FE690301E21F}" dt="2021-04-14T18:59:56.867" v="754"/>
        <pc:sldMkLst>
          <pc:docMk/>
          <pc:sldMk cId="2741854029" sldId="257"/>
        </pc:sldMkLst>
        <pc:spChg chg="mod ord">
          <ac:chgData name="Katarzyna Gawlińska-Dziewit" userId="S::kgd@koczargi.onmicrosoft.com::f6f38460-cbef-4214-a150-e66e2447abda" providerId="AD" clId="Web-{713CBE9F-D034-2000-EB68-FE690301E21F}" dt="2021-04-14T18:32:25.281" v="154"/>
          <ac:spMkLst>
            <pc:docMk/>
            <pc:sldMk cId="2741854029" sldId="257"/>
            <ac:spMk id="2" creationId="{23D2C61D-60A6-4002-87DC-E1F59DC05A48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17:45.033" v="1"/>
          <ac:spMkLst>
            <pc:docMk/>
            <pc:sldMk cId="2741854029" sldId="257"/>
            <ac:spMk id="3" creationId="{5E22A926-681F-4ED2-81E5-C623D7C8E026}"/>
          </ac:spMkLst>
        </pc:spChg>
        <pc:spChg chg="add del mod">
          <ac:chgData name="Katarzyna Gawlińska-Dziewit" userId="S::kgd@koczargi.onmicrosoft.com::f6f38460-cbef-4214-a150-e66e2447abda" providerId="AD" clId="Web-{713CBE9F-D034-2000-EB68-FE690301E21F}" dt="2021-04-14T18:59:56.867" v="754"/>
          <ac:spMkLst>
            <pc:docMk/>
            <pc:sldMk cId="2741854029" sldId="257"/>
            <ac:spMk id="6" creationId="{9DA8E499-3DE9-4367-9817-7199F8A2BF53}"/>
          </ac:spMkLst>
        </pc:spChg>
        <pc:picChg chg="add del mod ord">
          <ac:chgData name="Katarzyna Gawlińska-Dziewit" userId="S::kgd@koczargi.onmicrosoft.com::f6f38460-cbef-4214-a150-e66e2447abda" providerId="AD" clId="Web-{713CBE9F-D034-2000-EB68-FE690301E21F}" dt="2021-04-14T18:58:24.678" v="753"/>
          <ac:picMkLst>
            <pc:docMk/>
            <pc:sldMk cId="2741854029" sldId="257"/>
            <ac:picMk id="4" creationId="{BC143204-18BB-40E7-97EF-DE8E87A31D63}"/>
          </ac:picMkLst>
        </pc:picChg>
        <pc:picChg chg="add mod ord">
          <ac:chgData name="Katarzyna Gawlińska-Dziewit" userId="S::kgd@koczargi.onmicrosoft.com::f6f38460-cbef-4214-a150-e66e2447abda" providerId="AD" clId="Web-{713CBE9F-D034-2000-EB68-FE690301E21F}" dt="2021-04-14T18:59:56.867" v="754"/>
          <ac:picMkLst>
            <pc:docMk/>
            <pc:sldMk cId="2741854029" sldId="257"/>
            <ac:picMk id="7" creationId="{0970AF7F-F25F-454D-94E1-DA16BE1470CD}"/>
          </ac:picMkLst>
        </pc:picChg>
      </pc:sldChg>
      <pc:sldChg chg="addSp delSp modSp new mod setBg modClrScheme addAnim delDesignElem chgLayout">
        <pc:chgData name="Katarzyna Gawlińska-Dziewit" userId="S::kgd@koczargi.onmicrosoft.com::f6f38460-cbef-4214-a150-e66e2447abda" providerId="AD" clId="Web-{713CBE9F-D034-2000-EB68-FE690301E21F}" dt="2021-04-14T18:32:25.281" v="154"/>
        <pc:sldMkLst>
          <pc:docMk/>
          <pc:sldMk cId="1336341425" sldId="258"/>
        </pc:sldMkLst>
        <pc:spChg chg="mod ord">
          <ac:chgData name="Katarzyna Gawlińska-Dziewit" userId="S::kgd@koczargi.onmicrosoft.com::f6f38460-cbef-4214-a150-e66e2447abda" providerId="AD" clId="Web-{713CBE9F-D034-2000-EB68-FE690301E21F}" dt="2021-04-14T18:32:25.281" v="154"/>
          <ac:spMkLst>
            <pc:docMk/>
            <pc:sldMk cId="1336341425" sldId="258"/>
            <ac:spMk id="2" creationId="{F7ED28C7-BC40-46CD-B8B7-F39CE05BBA50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20:26.082" v="29"/>
          <ac:spMkLst>
            <pc:docMk/>
            <pc:sldMk cId="1336341425" sldId="258"/>
            <ac:spMk id="3" creationId="{143191F6-F1DE-4F34-BC6A-EEEAC1FCA8C2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1:08.077" v="150"/>
          <ac:spMkLst>
            <pc:docMk/>
            <pc:sldMk cId="1336341425" sldId="258"/>
            <ac:spMk id="7" creationId="{23962611-DFD5-4092-AAFD-559E3DFCE2C9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2:25.281" v="154"/>
          <ac:spMkLst>
            <pc:docMk/>
            <pc:sldMk cId="1336341425" sldId="258"/>
            <ac:spMk id="14" creationId="{026A84AF-6F58-471A-BF1F-10D8C03511C4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0:38.723" v="30"/>
          <ac:spMkLst>
            <pc:docMk/>
            <pc:sldMk cId="1336341425" sldId="258"/>
            <ac:spMk id="126" creationId="{BCAE8BE1-A178-4D43-B3B0-FF22D765F110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0:38.723" v="30"/>
          <ac:spMkLst>
            <pc:docMk/>
            <pc:sldMk cId="1336341425" sldId="258"/>
            <ac:spMk id="128" creationId="{3819626A-1849-4F10-89EC-215F6A4BCFE6}"/>
          </ac:spMkLst>
        </pc:spChg>
        <pc:grpChg chg="add del">
          <ac:chgData name="Katarzyna Gawlińska-Dziewit" userId="S::kgd@koczargi.onmicrosoft.com::f6f38460-cbef-4214-a150-e66e2447abda" providerId="AD" clId="Web-{713CBE9F-D034-2000-EB68-FE690301E21F}" dt="2021-04-14T18:20:38.723" v="30"/>
          <ac:grpSpMkLst>
            <pc:docMk/>
            <pc:sldMk cId="1336341425" sldId="258"/>
            <ac:grpSpMk id="8" creationId="{71AFD227-869A-489C-A9B5-3F0498DF3C0C}"/>
          </ac:grpSpMkLst>
        </pc:grpChg>
        <pc:grpChg chg="add del">
          <ac:chgData name="Katarzyna Gawlińska-Dziewit" userId="S::kgd@koczargi.onmicrosoft.com::f6f38460-cbef-4214-a150-e66e2447abda" providerId="AD" clId="Web-{713CBE9F-D034-2000-EB68-FE690301E21F}" dt="2021-04-14T18:20:38.723" v="30"/>
          <ac:grpSpMkLst>
            <pc:docMk/>
            <pc:sldMk cId="1336341425" sldId="258"/>
            <ac:grpSpMk id="67" creationId="{A1B0DAD3-DAD3-4D41-8EF0-B03422E473FE}"/>
          </ac:grpSpMkLst>
        </pc:grpChg>
        <pc:grpChg chg="add del">
          <ac:chgData name="Katarzyna Gawlińska-Dziewit" userId="S::kgd@koczargi.onmicrosoft.com::f6f38460-cbef-4214-a150-e66e2447abda" providerId="AD" clId="Web-{713CBE9F-D034-2000-EB68-FE690301E21F}" dt="2021-04-14T18:20:38.723" v="30"/>
          <ac:grpSpMkLst>
            <pc:docMk/>
            <pc:sldMk cId="1336341425" sldId="258"/>
            <ac:grpSpMk id="130" creationId="{AAEF0DB4-E2F1-4DE6-A55A-B7511FD6E9AF}"/>
          </ac:grpSpMkLst>
        </pc:grpChg>
        <pc:picChg chg="add mod">
          <ac:chgData name="Katarzyna Gawlińska-Dziewit" userId="S::kgd@koczargi.onmicrosoft.com::f6f38460-cbef-4214-a150-e66e2447abda" providerId="AD" clId="Web-{713CBE9F-D034-2000-EB68-FE690301E21F}" dt="2021-04-14T18:31:08.077" v="150"/>
          <ac:picMkLst>
            <pc:docMk/>
            <pc:sldMk cId="1336341425" sldId="258"/>
            <ac:picMk id="4" creationId="{9E09BFC2-71C0-47FE-A9F6-6B777C842337}"/>
          </ac:picMkLst>
        </pc:picChg>
        <pc:picChg chg="add del">
          <ac:chgData name="Katarzyna Gawlińska-Dziewit" userId="S::kgd@koczargi.onmicrosoft.com::f6f38460-cbef-4214-a150-e66e2447abda" providerId="AD" clId="Web-{713CBE9F-D034-2000-EB68-FE690301E21F}" dt="2021-04-14T18:31:08.077" v="150"/>
          <ac:picMkLst>
            <pc:docMk/>
            <pc:sldMk cId="1336341425" sldId="258"/>
            <ac:picMk id="9" creationId="{2270F1FA-0425-408F-9861-80BF5AFB276D}"/>
          </ac:picMkLst>
        </pc:picChg>
      </pc:sldChg>
      <pc:sldChg chg="addSp delSp modSp new mod setBg modClrScheme addAnim delDesignElem chgLayout">
        <pc:chgData name="Katarzyna Gawlińska-Dziewit" userId="S::kgd@koczargi.onmicrosoft.com::f6f38460-cbef-4214-a150-e66e2447abda" providerId="AD" clId="Web-{713CBE9F-D034-2000-EB68-FE690301E21F}" dt="2021-04-14T18:50:22.562" v="404" actId="20577"/>
        <pc:sldMkLst>
          <pc:docMk/>
          <pc:sldMk cId="3639687364" sldId="259"/>
        </pc:sldMkLst>
        <pc:spChg chg="mod ord">
          <ac:chgData name="Katarzyna Gawlińska-Dziewit" userId="S::kgd@koczargi.onmicrosoft.com::f6f38460-cbef-4214-a150-e66e2447abda" providerId="AD" clId="Web-{713CBE9F-D034-2000-EB68-FE690301E21F}" dt="2021-04-14T18:50:22.562" v="404" actId="20577"/>
          <ac:spMkLst>
            <pc:docMk/>
            <pc:sldMk cId="3639687364" sldId="259"/>
            <ac:spMk id="2" creationId="{FC17A6B3-1721-4BC1-8758-438B6E693EBD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22:04.130" v="36"/>
          <ac:spMkLst>
            <pc:docMk/>
            <pc:sldMk cId="3639687364" sldId="259"/>
            <ac:spMk id="3" creationId="{5D367A9A-99D1-4617-8AF7-50C3C7F59770}"/>
          </ac:spMkLst>
        </pc:spChg>
        <pc:spChg chg="add del mod">
          <ac:chgData name="Katarzyna Gawlińska-Dziewit" userId="S::kgd@koczargi.onmicrosoft.com::f6f38460-cbef-4214-a150-e66e2447abda" providerId="AD" clId="Web-{713CBE9F-D034-2000-EB68-FE690301E21F}" dt="2021-04-14T18:23:00.365" v="83"/>
          <ac:spMkLst>
            <pc:docMk/>
            <pc:sldMk cId="3639687364" sldId="259"/>
            <ac:spMk id="6" creationId="{4618AE37-70FE-4B61-A8C0-5D3E8C1E2AA2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3:43.056" v="309"/>
          <ac:spMkLst>
            <pc:docMk/>
            <pc:sldMk cId="3639687364" sldId="259"/>
            <ac:spMk id="12" creationId="{C1DD1A8A-57D5-4A81-AD04-532B043C561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3:43.056" v="309"/>
          <ac:spMkLst>
            <pc:docMk/>
            <pc:sldMk cId="3639687364" sldId="259"/>
            <ac:spMk id="14" creationId="{007891EC-4501-44ED-A8C8-B11B6DB767AB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8:43:43.056" v="309"/>
          <ac:spMkLst>
            <pc:docMk/>
            <pc:sldMk cId="3639687364" sldId="259"/>
            <ac:spMk id="19" creationId="{C1DD1A8A-57D5-4A81-AD04-532B043C5611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8:43:43.056" v="309"/>
          <ac:spMkLst>
            <pc:docMk/>
            <pc:sldMk cId="3639687364" sldId="259"/>
            <ac:spMk id="21" creationId="{007891EC-4501-44ED-A8C8-B11B6DB767AB}"/>
          </ac:spMkLst>
        </pc:spChg>
        <pc:picChg chg="add del mod ord">
          <ac:chgData name="Katarzyna Gawlińska-Dziewit" userId="S::kgd@koczargi.onmicrosoft.com::f6f38460-cbef-4214-a150-e66e2447abda" providerId="AD" clId="Web-{713CBE9F-D034-2000-EB68-FE690301E21F}" dt="2021-04-14T18:22:20.255" v="37"/>
          <ac:picMkLst>
            <pc:docMk/>
            <pc:sldMk cId="3639687364" sldId="259"/>
            <ac:picMk id="4" creationId="{F95CCFB7-F2A4-4A1C-A537-E018E194AEFF}"/>
          </ac:picMkLst>
        </pc:picChg>
        <pc:picChg chg="add mod">
          <ac:chgData name="Katarzyna Gawlińska-Dziewit" userId="S::kgd@koczargi.onmicrosoft.com::f6f38460-cbef-4214-a150-e66e2447abda" providerId="AD" clId="Web-{713CBE9F-D034-2000-EB68-FE690301E21F}" dt="2021-04-14T18:43:43.056" v="309"/>
          <ac:picMkLst>
            <pc:docMk/>
            <pc:sldMk cId="3639687364" sldId="259"/>
            <ac:picMk id="7" creationId="{2B3A8DB8-00AD-43C1-9F7C-4ACF4CE15FA5}"/>
          </ac:picMkLst>
        </pc:picChg>
        <pc:picChg chg="add del">
          <ac:chgData name="Katarzyna Gawlińska-Dziewit" userId="S::kgd@koczargi.onmicrosoft.com::f6f38460-cbef-4214-a150-e66e2447abda" providerId="AD" clId="Web-{713CBE9F-D034-2000-EB68-FE690301E21F}" dt="2021-04-14T18:43:38.884" v="307"/>
          <ac:picMkLst>
            <pc:docMk/>
            <pc:sldMk cId="3639687364" sldId="259"/>
            <ac:picMk id="8" creationId="{D5514271-97A9-45F2-9C1B-646F9B6993EF}"/>
          </ac:picMkLst>
        </pc:picChg>
      </pc:sldChg>
      <pc:sldChg chg="addSp delSp modSp new mod setBg modClrScheme addAnim delAnim delDesignElem chgLayout">
        <pc:chgData name="Katarzyna Gawlińska-Dziewit" userId="S::kgd@koczargi.onmicrosoft.com::f6f38460-cbef-4214-a150-e66e2447abda" providerId="AD" clId="Web-{713CBE9F-D034-2000-EB68-FE690301E21F}" dt="2021-04-14T18:32:25.281" v="154"/>
        <pc:sldMkLst>
          <pc:docMk/>
          <pc:sldMk cId="2754887213" sldId="260"/>
        </pc:sldMkLst>
        <pc:spChg chg="mod ord">
          <ac:chgData name="Katarzyna Gawlińska-Dziewit" userId="S::kgd@koczargi.onmicrosoft.com::f6f38460-cbef-4214-a150-e66e2447abda" providerId="AD" clId="Web-{713CBE9F-D034-2000-EB68-FE690301E21F}" dt="2021-04-14T18:32:25.281" v="154"/>
          <ac:spMkLst>
            <pc:docMk/>
            <pc:sldMk cId="2754887213" sldId="260"/>
            <ac:spMk id="2" creationId="{E16384DB-BC45-4115-99A7-A8F262B59EFB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4:24.382" v="126"/>
          <ac:spMkLst>
            <pc:docMk/>
            <pc:sldMk cId="2754887213" sldId="260"/>
            <ac:spMk id="3" creationId="{555BD020-1557-4A0F-8EFE-40AAFD2E1D8D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5:10.664" v="129"/>
          <ac:spMkLst>
            <pc:docMk/>
            <pc:sldMk cId="2754887213" sldId="260"/>
            <ac:spMk id="6" creationId="{C1DD1A8A-57D5-4A81-AD04-532B043C561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5:10.664" v="129"/>
          <ac:spMkLst>
            <pc:docMk/>
            <pc:sldMk cId="2754887213" sldId="260"/>
            <ac:spMk id="8" creationId="{007891EC-4501-44ED-A8C8-B11B6DB767AB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4:24.366" v="125"/>
          <ac:spMkLst>
            <pc:docMk/>
            <pc:sldMk cId="2754887213" sldId="260"/>
            <ac:spMk id="9" creationId="{C1DD1A8A-57D5-4A81-AD04-532B043C561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4:24.366" v="125"/>
          <ac:spMkLst>
            <pc:docMk/>
            <pc:sldMk cId="2754887213" sldId="260"/>
            <ac:spMk id="11" creationId="{007891EC-4501-44ED-A8C8-B11B6DB767AB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26:46.526" v="137"/>
          <ac:spMkLst>
            <pc:docMk/>
            <pc:sldMk cId="2754887213" sldId="260"/>
            <ac:spMk id="13" creationId="{275D6C10-B5A7-4715-803E-0501C9C2CC2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0:20.482" v="146"/>
          <ac:spMkLst>
            <pc:docMk/>
            <pc:sldMk cId="2754887213" sldId="260"/>
            <ac:spMk id="18" creationId="{C1DD1A8A-57D5-4A81-AD04-532B043C5611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0:20.482" v="146"/>
          <ac:spMkLst>
            <pc:docMk/>
            <pc:sldMk cId="2754887213" sldId="260"/>
            <ac:spMk id="20" creationId="{007891EC-4501-44ED-A8C8-B11B6DB767AB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32:25.281" v="154"/>
          <ac:spMkLst>
            <pc:docMk/>
            <pc:sldMk cId="2754887213" sldId="260"/>
            <ac:spMk id="25" creationId="{7D9D36D6-2AC5-46A1-A849-4C82D5264A3A}"/>
          </ac:spMkLst>
        </pc:spChg>
        <pc:picChg chg="add del mod">
          <ac:chgData name="Katarzyna Gawlińska-Dziewit" userId="S::kgd@koczargi.onmicrosoft.com::f6f38460-cbef-4214-a150-e66e2447abda" providerId="AD" clId="Web-{713CBE9F-D034-2000-EB68-FE690301E21F}" dt="2021-04-14T18:27:49.667" v="141"/>
          <ac:picMkLst>
            <pc:docMk/>
            <pc:sldMk cId="2754887213" sldId="260"/>
            <ac:picMk id="4" creationId="{C873491A-C557-487B-9A1B-CBCEACE89CC2}"/>
          </ac:picMkLst>
        </pc:picChg>
        <pc:picChg chg="add del">
          <ac:chgData name="Katarzyna Gawlińska-Dziewit" userId="S::kgd@koczargi.onmicrosoft.com::f6f38460-cbef-4214-a150-e66e2447abda" providerId="AD" clId="Web-{713CBE9F-D034-2000-EB68-FE690301E21F}" dt="2021-04-14T18:24:24.366" v="125"/>
          <ac:picMkLst>
            <pc:docMk/>
            <pc:sldMk cId="2754887213" sldId="260"/>
            <ac:picMk id="5" creationId="{E19812AA-6DE7-487A-B997-820B388D2508}"/>
          </ac:picMkLst>
        </pc:picChg>
        <pc:picChg chg="add del mod ord">
          <ac:chgData name="Katarzyna Gawlińska-Dziewit" userId="S::kgd@koczargi.onmicrosoft.com::f6f38460-cbef-4214-a150-e66e2447abda" providerId="AD" clId="Web-{713CBE9F-D034-2000-EB68-FE690301E21F}" dt="2021-04-14T18:25:13.570" v="130"/>
          <ac:picMkLst>
            <pc:docMk/>
            <pc:sldMk cId="2754887213" sldId="260"/>
            <ac:picMk id="7" creationId="{47CBCC83-45B2-4E4B-9F88-FAFD9A26348D}"/>
          </ac:picMkLst>
        </pc:picChg>
        <pc:picChg chg="add del mod">
          <ac:chgData name="Katarzyna Gawlińska-Dziewit" userId="S::kgd@koczargi.onmicrosoft.com::f6f38460-cbef-4214-a150-e66e2447abda" providerId="AD" clId="Web-{713CBE9F-D034-2000-EB68-FE690301E21F}" dt="2021-04-14T18:27:54.089" v="142"/>
          <ac:picMkLst>
            <pc:docMk/>
            <pc:sldMk cId="2754887213" sldId="260"/>
            <ac:picMk id="10" creationId="{5F3C26F7-00A0-4F04-BB7F-06617DF700BC}"/>
          </ac:picMkLst>
        </pc:picChg>
        <pc:picChg chg="add del mod">
          <ac:chgData name="Katarzyna Gawlińska-Dziewit" userId="S::kgd@koczargi.onmicrosoft.com::f6f38460-cbef-4214-a150-e66e2447abda" providerId="AD" clId="Web-{713CBE9F-D034-2000-EB68-FE690301E21F}" dt="2021-04-14T18:29:31.497" v="144"/>
          <ac:picMkLst>
            <pc:docMk/>
            <pc:sldMk cId="2754887213" sldId="260"/>
            <ac:picMk id="12" creationId="{B85B003A-2519-42BF-9BA9-394A66027C39}"/>
          </ac:picMkLst>
        </pc:picChg>
        <pc:picChg chg="add mod">
          <ac:chgData name="Katarzyna Gawlińska-Dziewit" userId="S::kgd@koczargi.onmicrosoft.com::f6f38460-cbef-4214-a150-e66e2447abda" providerId="AD" clId="Web-{713CBE9F-D034-2000-EB68-FE690301E21F}" dt="2021-04-14T18:30:20.482" v="146"/>
          <ac:picMkLst>
            <pc:docMk/>
            <pc:sldMk cId="2754887213" sldId="260"/>
            <ac:picMk id="14" creationId="{0D390DD3-15FE-41B3-8BE2-3E6DD3C0CEAD}"/>
          </ac:picMkLst>
        </pc:picChg>
      </pc:sldChg>
      <pc:sldChg chg="addSp delSp modSp new mod setBg">
        <pc:chgData name="Katarzyna Gawlińska-Dziewit" userId="S::kgd@koczargi.onmicrosoft.com::f6f38460-cbef-4214-a150-e66e2447abda" providerId="AD" clId="Web-{713CBE9F-D034-2000-EB68-FE690301E21F}" dt="2021-04-14T18:48:27.217" v="391" actId="14100"/>
        <pc:sldMkLst>
          <pc:docMk/>
          <pc:sldMk cId="475768331" sldId="261"/>
        </pc:sldMkLst>
        <pc:spChg chg="mod">
          <ac:chgData name="Katarzyna Gawlińska-Dziewit" userId="S::kgd@koczargi.onmicrosoft.com::f6f38460-cbef-4214-a150-e66e2447abda" providerId="AD" clId="Web-{713CBE9F-D034-2000-EB68-FE690301E21F}" dt="2021-04-14T18:48:27.217" v="391" actId="14100"/>
          <ac:spMkLst>
            <pc:docMk/>
            <pc:sldMk cId="475768331" sldId="261"/>
            <ac:spMk id="2" creationId="{D0EB0D45-80A4-40C2-A7E4-C5EC3957B788}"/>
          </ac:spMkLst>
        </pc:spChg>
        <pc:spChg chg="mod">
          <ac:chgData name="Katarzyna Gawlińska-Dziewit" userId="S::kgd@koczargi.onmicrosoft.com::f6f38460-cbef-4214-a150-e66e2447abda" providerId="AD" clId="Web-{713CBE9F-D034-2000-EB68-FE690301E21F}" dt="2021-04-14T18:48:03.294" v="388" actId="20577"/>
          <ac:spMkLst>
            <pc:docMk/>
            <pc:sldMk cId="475768331" sldId="261"/>
            <ac:spMk id="3" creationId="{C3E8EA1D-D928-4801-A299-B122B7E2FC22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46:52.700" v="376"/>
          <ac:spMkLst>
            <pc:docMk/>
            <pc:sldMk cId="475768331" sldId="261"/>
            <ac:spMk id="9" creationId="{80DF40B2-80F7-4E71-B46C-284163F3654A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8:46:52.700" v="376"/>
          <ac:spMkLst>
            <pc:docMk/>
            <pc:sldMk cId="475768331" sldId="261"/>
            <ac:spMk id="14" creationId="{04812C46-200A-4DEB-A05E-3ED6C68C2387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8:46:52.700" v="376"/>
          <ac:spMkLst>
            <pc:docMk/>
            <pc:sldMk cId="475768331" sldId="261"/>
            <ac:spMk id="16" creationId="{D1EA859B-E555-4109-94F3-6700E046E008}"/>
          </ac:spMkLst>
        </pc:spChg>
        <pc:picChg chg="add mod ord">
          <ac:chgData name="Katarzyna Gawlińska-Dziewit" userId="S::kgd@koczargi.onmicrosoft.com::f6f38460-cbef-4214-a150-e66e2447abda" providerId="AD" clId="Web-{713CBE9F-D034-2000-EB68-FE690301E21F}" dt="2021-04-14T18:46:52.700" v="376"/>
          <ac:picMkLst>
            <pc:docMk/>
            <pc:sldMk cId="475768331" sldId="261"/>
            <ac:picMk id="5" creationId="{C4EA3FE8-F6E2-492F-8999-7B042C2BF887}"/>
          </ac:picMkLst>
        </pc:picChg>
      </pc:sldChg>
      <pc:sldChg chg="addSp delSp modSp new mod setBg">
        <pc:chgData name="Katarzyna Gawlińska-Dziewit" userId="S::kgd@koczargi.onmicrosoft.com::f6f38460-cbef-4214-a150-e66e2447abda" providerId="AD" clId="Web-{713CBE9F-D034-2000-EB68-FE690301E21F}" dt="2021-04-14T18:55:47.114" v="731" actId="20577"/>
        <pc:sldMkLst>
          <pc:docMk/>
          <pc:sldMk cId="4203881358" sldId="262"/>
        </pc:sldMkLst>
        <pc:spChg chg="mod">
          <ac:chgData name="Katarzyna Gawlińska-Dziewit" userId="S::kgd@koczargi.onmicrosoft.com::f6f38460-cbef-4214-a150-e66e2447abda" providerId="AD" clId="Web-{713CBE9F-D034-2000-EB68-FE690301E21F}" dt="2021-04-14T18:55:47.114" v="731" actId="20577"/>
          <ac:spMkLst>
            <pc:docMk/>
            <pc:sldMk cId="4203881358" sldId="262"/>
            <ac:spMk id="2" creationId="{7472F234-8AC5-4598-B6FE-D491A65B9131}"/>
          </ac:spMkLst>
        </pc:spChg>
        <pc:spChg chg="add del mod">
          <ac:chgData name="Katarzyna Gawlińska-Dziewit" userId="S::kgd@koczargi.onmicrosoft.com::f6f38460-cbef-4214-a150-e66e2447abda" providerId="AD" clId="Web-{713CBE9F-D034-2000-EB68-FE690301E21F}" dt="2021-04-14T18:55:39.785" v="729" actId="20577"/>
          <ac:spMkLst>
            <pc:docMk/>
            <pc:sldMk cId="4203881358" sldId="262"/>
            <ac:spMk id="3" creationId="{64944B90-AED8-4953-9273-AB0F00774C83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52:51.939" v="537"/>
          <ac:spMkLst>
            <pc:docMk/>
            <pc:sldMk cId="4203881358" sldId="262"/>
            <ac:spMk id="6" creationId="{80DF40B2-80F7-4E71-B46C-284163F3654A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8:55:05.457" v="720"/>
          <ac:spMkLst>
            <pc:docMk/>
            <pc:sldMk cId="4203881358" sldId="262"/>
            <ac:spMk id="8" creationId="{80DF40B2-80F7-4E71-B46C-284163F3654A}"/>
          </ac:spMkLst>
        </pc:spChg>
        <pc:spChg chg="add del">
          <ac:chgData name="Katarzyna Gawlińska-Dziewit" userId="S::kgd@koczargi.onmicrosoft.com::f6f38460-cbef-4214-a150-e66e2447abda" providerId="AD" clId="Web-{713CBE9F-D034-2000-EB68-FE690301E21F}" dt="2021-04-14T18:52:46.580" v="535"/>
          <ac:spMkLst>
            <pc:docMk/>
            <pc:sldMk cId="4203881358" sldId="262"/>
            <ac:spMk id="9" creationId="{955A2079-FA98-4876-80F0-72364A7D2EA4}"/>
          </ac:spMkLst>
        </pc:spChg>
        <pc:graphicFrameChg chg="add del">
          <ac:chgData name="Katarzyna Gawlińska-Dziewit" userId="S::kgd@koczargi.onmicrosoft.com::f6f38460-cbef-4214-a150-e66e2447abda" providerId="AD" clId="Web-{713CBE9F-D034-2000-EB68-FE690301E21F}" dt="2021-04-14T18:52:46.580" v="535"/>
          <ac:graphicFrameMkLst>
            <pc:docMk/>
            <pc:sldMk cId="4203881358" sldId="262"/>
            <ac:graphicFrameMk id="5" creationId="{661C155C-E703-4F00-815A-73938456947D}"/>
          </ac:graphicFrameMkLst>
        </pc:graphicFrameChg>
        <pc:picChg chg="add del">
          <ac:chgData name="Katarzyna Gawlińska-Dziewit" userId="S::kgd@koczargi.onmicrosoft.com::f6f38460-cbef-4214-a150-e66e2447abda" providerId="AD" clId="Web-{713CBE9F-D034-2000-EB68-FE690301E21F}" dt="2021-04-14T18:52:51.939" v="537"/>
          <ac:picMkLst>
            <pc:docMk/>
            <pc:sldMk cId="4203881358" sldId="262"/>
            <ac:picMk id="7" creationId="{F6A1C421-DD55-4DA6-840C-6F58CAFA571C}"/>
          </ac:picMkLst>
        </pc:picChg>
        <pc:picChg chg="add">
          <ac:chgData name="Katarzyna Gawlińska-Dziewit" userId="S::kgd@koczargi.onmicrosoft.com::f6f38460-cbef-4214-a150-e66e2447abda" providerId="AD" clId="Web-{713CBE9F-D034-2000-EB68-FE690301E21F}" dt="2021-04-14T18:55:05.457" v="720"/>
          <ac:picMkLst>
            <pc:docMk/>
            <pc:sldMk cId="4203881358" sldId="262"/>
            <ac:picMk id="10" creationId="{A9B5BA0A-0413-47D4-87D8-00AFF1BEA378}"/>
          </ac:picMkLst>
        </pc:picChg>
      </pc:sldChg>
      <pc:sldChg chg="addSp delSp modSp new">
        <pc:chgData name="Katarzyna Gawlińska-Dziewit" userId="S::kgd@koczargi.onmicrosoft.com::f6f38460-cbef-4214-a150-e66e2447abda" providerId="AD" clId="Web-{713CBE9F-D034-2000-EB68-FE690301E21F}" dt="2021-04-14T18:58:14.319" v="752" actId="20577"/>
        <pc:sldMkLst>
          <pc:docMk/>
          <pc:sldMk cId="991225920" sldId="263"/>
        </pc:sldMkLst>
        <pc:spChg chg="mod">
          <ac:chgData name="Katarzyna Gawlińska-Dziewit" userId="S::kgd@koczargi.onmicrosoft.com::f6f38460-cbef-4214-a150-e66e2447abda" providerId="AD" clId="Web-{713CBE9F-D034-2000-EB68-FE690301E21F}" dt="2021-04-14T18:58:14.319" v="752" actId="20577"/>
          <ac:spMkLst>
            <pc:docMk/>
            <pc:sldMk cId="991225920" sldId="263"/>
            <ac:spMk id="2" creationId="{F7882B28-D82F-4912-B8C2-1CD63582E3C3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8:57:02.443" v="733"/>
          <ac:spMkLst>
            <pc:docMk/>
            <pc:sldMk cId="991225920" sldId="263"/>
            <ac:spMk id="3" creationId="{DB57A0BD-8A58-45A3-A07E-19303A6CE376}"/>
          </ac:spMkLst>
        </pc:spChg>
        <pc:picChg chg="add mod ord">
          <ac:chgData name="Katarzyna Gawlińska-Dziewit" userId="S::kgd@koczargi.onmicrosoft.com::f6f38460-cbef-4214-a150-e66e2447abda" providerId="AD" clId="Web-{713CBE9F-D034-2000-EB68-FE690301E21F}" dt="2021-04-14T18:57:02.443" v="733"/>
          <ac:picMkLst>
            <pc:docMk/>
            <pc:sldMk cId="991225920" sldId="263"/>
            <ac:picMk id="4" creationId="{DFFD71E3-FE7C-458E-AE28-1B3C74717C2F}"/>
          </ac:picMkLst>
        </pc:picChg>
      </pc:sldChg>
      <pc:sldChg chg="addSp delSp modSp new mod setBg">
        <pc:chgData name="Katarzyna Gawlińska-Dziewit" userId="S::kgd@koczargi.onmicrosoft.com::f6f38460-cbef-4214-a150-e66e2447abda" providerId="AD" clId="Web-{713CBE9F-D034-2000-EB68-FE690301E21F}" dt="2021-04-14T19:02:55.561" v="758" actId="20577"/>
        <pc:sldMkLst>
          <pc:docMk/>
          <pc:sldMk cId="4267739895" sldId="264"/>
        </pc:sldMkLst>
        <pc:spChg chg="mod">
          <ac:chgData name="Katarzyna Gawlińska-Dziewit" userId="S::kgd@koczargi.onmicrosoft.com::f6f38460-cbef-4214-a150-e66e2447abda" providerId="AD" clId="Web-{713CBE9F-D034-2000-EB68-FE690301E21F}" dt="2021-04-14T19:02:55.561" v="758" actId="20577"/>
          <ac:spMkLst>
            <pc:docMk/>
            <pc:sldMk cId="4267739895" sldId="264"/>
            <ac:spMk id="2" creationId="{5EFFA43C-9B89-4E92-804E-C379F7E7C3FD}"/>
          </ac:spMkLst>
        </pc:spChg>
        <pc:spChg chg="del">
          <ac:chgData name="Katarzyna Gawlińska-Dziewit" userId="S::kgd@koczargi.onmicrosoft.com::f6f38460-cbef-4214-a150-e66e2447abda" providerId="AD" clId="Web-{713CBE9F-D034-2000-EB68-FE690301E21F}" dt="2021-04-14T19:02:47.389" v="757"/>
          <ac:spMkLst>
            <pc:docMk/>
            <pc:sldMk cId="4267739895" sldId="264"/>
            <ac:spMk id="3" creationId="{3ADB13B9-E879-4D08-BC0E-6062C1693567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9:02:47.389" v="757"/>
          <ac:spMkLst>
            <pc:docMk/>
            <pc:sldMk cId="4267739895" sldId="264"/>
            <ac:spMk id="9" creationId="{C1DD1A8A-57D5-4A81-AD04-532B043C5611}"/>
          </ac:spMkLst>
        </pc:spChg>
        <pc:spChg chg="add">
          <ac:chgData name="Katarzyna Gawlińska-Dziewit" userId="S::kgd@koczargi.onmicrosoft.com::f6f38460-cbef-4214-a150-e66e2447abda" providerId="AD" clId="Web-{713CBE9F-D034-2000-EB68-FE690301E21F}" dt="2021-04-14T19:02:47.389" v="757"/>
          <ac:spMkLst>
            <pc:docMk/>
            <pc:sldMk cId="4267739895" sldId="264"/>
            <ac:spMk id="11" creationId="{007891EC-4501-44ED-A8C8-B11B6DB767AB}"/>
          </ac:spMkLst>
        </pc:spChg>
        <pc:picChg chg="add">
          <ac:chgData name="Katarzyna Gawlińska-Dziewit" userId="S::kgd@koczargi.onmicrosoft.com::f6f38460-cbef-4214-a150-e66e2447abda" providerId="AD" clId="Web-{713CBE9F-D034-2000-EB68-FE690301E21F}" dt="2021-04-14T19:02:47.389" v="757"/>
          <ac:picMkLst>
            <pc:docMk/>
            <pc:sldMk cId="4267739895" sldId="264"/>
            <ac:picMk id="5" creationId="{362678C7-5F13-4461-8F5B-5D24BACBD352}"/>
          </ac:picMkLst>
        </pc:picChg>
      </pc:sldChg>
      <pc:sldMasterChg chg="del delSldLayout">
        <pc:chgData name="Katarzyna Gawlińska-Dziewit" userId="S::kgd@koczargi.onmicrosoft.com::f6f38460-cbef-4214-a150-e66e2447abda" providerId="AD" clId="Web-{713CBE9F-D034-2000-EB68-FE690301E21F}" dt="2021-04-14T18:20:38.723" v="30"/>
        <pc:sldMasterMkLst>
          <pc:docMk/>
          <pc:sldMasterMk cId="607941337" sldId="2147483996"/>
        </pc:sldMasterMkLst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679514466" sldId="2147483985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3351623492" sldId="2147483986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500899544" sldId="2147483987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3148125666" sldId="2147483988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511408146" sldId="2147483989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3265642925" sldId="2147483990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390757257" sldId="2147483991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850313841" sldId="2147483992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4162029046" sldId="2147483993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3564414768" sldId="2147483994"/>
          </pc:sldLayoutMkLst>
        </pc:sldLayoutChg>
        <pc:sldLayoutChg chg="del">
          <pc:chgData name="Katarzyna Gawlińska-Dziewit" userId="S::kgd@koczargi.onmicrosoft.com::f6f38460-cbef-4214-a150-e66e2447abda" providerId="AD" clId="Web-{713CBE9F-D034-2000-EB68-FE690301E21F}" dt="2021-04-14T18:20:38.723" v="30"/>
          <pc:sldLayoutMkLst>
            <pc:docMk/>
            <pc:sldMasterMk cId="607941337" sldId="2147483996"/>
            <pc:sldLayoutMk cId="1904641722" sldId="2147483995"/>
          </pc:sldLayoutMkLst>
        </pc:sldLayoutChg>
      </pc:sldMasterChg>
      <pc:sldMasterChg chg="add del addSldLayout delSldLayout modSldLayout">
        <pc:chgData name="Katarzyna Gawlińska-Dziewit" userId="S::kgd@koczargi.onmicrosoft.com::f6f38460-cbef-4214-a150-e66e2447abda" providerId="AD" clId="Web-{713CBE9F-D034-2000-EB68-FE690301E21F}" dt="2021-04-14T18:32:25.281" v="154"/>
        <pc:sldMasterMkLst>
          <pc:docMk/>
          <pc:sldMasterMk cId="1063437047" sldId="2147483997"/>
        </pc:sldMasterMkLst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307080452" sldId="2147483998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924989279" sldId="2147483999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758448782" sldId="2147484000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3202066413" sldId="2147484001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3234906478" sldId="2147484002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2250778943" sldId="2147484003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9373512" sldId="2147484004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1080060955" sldId="2147484005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473189601" sldId="2147484006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3384754727" sldId="2147484007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1063437047" sldId="2147483997"/>
            <pc:sldLayoutMk cId="4029283853" sldId="2147484008"/>
          </pc:sldLayoutMkLst>
        </pc:sldLayoutChg>
      </pc:sldMasterChg>
      <pc:sldMasterChg chg="add del addSldLayout delSldLayout modSldLayout">
        <pc:chgData name="Katarzyna Gawlińska-Dziewit" userId="S::kgd@koczargi.onmicrosoft.com::f6f38460-cbef-4214-a150-e66e2447abda" providerId="AD" clId="Web-{713CBE9F-D034-2000-EB68-FE690301E21F}" dt="2021-04-14T18:32:25.281" v="154"/>
        <pc:sldMasterMkLst>
          <pc:docMk/>
          <pc:sldMasterMk cId="2628190549" sldId="2147484009"/>
        </pc:sldMasterMkLst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2464521522" sldId="2147484010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363526774" sldId="2147484011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2052183955" sldId="2147484012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1195034560" sldId="2147484013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4175776239" sldId="2147484014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4117506548" sldId="2147484015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3545543165" sldId="2147484016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2695910932" sldId="2147484017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762242332" sldId="2147484018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3263909618" sldId="2147484019"/>
          </pc:sldLayoutMkLst>
        </pc:sldLayoutChg>
        <pc:sldLayoutChg chg="add del mod replId">
          <pc:chgData name="Katarzyna Gawlińska-Dziewit" userId="S::kgd@koczargi.onmicrosoft.com::f6f38460-cbef-4214-a150-e66e2447abda" providerId="AD" clId="Web-{713CBE9F-D034-2000-EB68-FE690301E21F}" dt="2021-04-14T18:32:25.281" v="154"/>
          <pc:sldLayoutMkLst>
            <pc:docMk/>
            <pc:sldMasterMk cId="2628190549" sldId="2147484009"/>
            <pc:sldLayoutMk cId="1928321679" sldId="2147484020"/>
          </pc:sldLayoutMkLst>
        </pc:sldLayoutChg>
      </pc:sldMasterChg>
    </pc:docChg>
  </pc:docChgLst>
  <pc:docChgLst>
    <pc:chgData name="Katarzyna Gawlińska-Dziewit" userId="S::kgd@koczargi.onmicrosoft.com::f6f38460-cbef-4214-a150-e66e2447abda" providerId="AD" clId="Web-{A369BE9F-606E-2000-EB68-F658CAEAD7F6}"/>
    <pc:docChg chg="addSld modSld">
      <pc:chgData name="Katarzyna Gawlińska-Dziewit" userId="S::kgd@koczargi.onmicrosoft.com::f6f38460-cbef-4214-a150-e66e2447abda" providerId="AD" clId="Web-{A369BE9F-606E-2000-EB68-F658CAEAD7F6}" dt="2021-04-15T08:37:34.367" v="12" actId="20577"/>
      <pc:docMkLst>
        <pc:docMk/>
      </pc:docMkLst>
      <pc:sldChg chg="modSp">
        <pc:chgData name="Katarzyna Gawlińska-Dziewit" userId="S::kgd@koczargi.onmicrosoft.com::f6f38460-cbef-4214-a150-e66e2447abda" providerId="AD" clId="Web-{A369BE9F-606E-2000-EB68-F658CAEAD7F6}" dt="2021-04-15T07:28:14.148" v="1" actId="20577"/>
        <pc:sldMkLst>
          <pc:docMk/>
          <pc:sldMk cId="650317164" sldId="256"/>
        </pc:sldMkLst>
        <pc:spChg chg="mod">
          <ac:chgData name="Katarzyna Gawlińska-Dziewit" userId="S::kgd@koczargi.onmicrosoft.com::f6f38460-cbef-4214-a150-e66e2447abda" providerId="AD" clId="Web-{A369BE9F-606E-2000-EB68-F658CAEAD7F6}" dt="2021-04-15T07:28:14.148" v="1" actId="20577"/>
          <ac:spMkLst>
            <pc:docMk/>
            <pc:sldMk cId="650317164" sldId="256"/>
            <ac:spMk id="9" creationId="{0356DC05-FE3B-4FB8-A6FE-46B45446471A}"/>
          </ac:spMkLst>
        </pc:spChg>
      </pc:sldChg>
      <pc:sldChg chg="modSp new">
        <pc:chgData name="Katarzyna Gawlińska-Dziewit" userId="S::kgd@koczargi.onmicrosoft.com::f6f38460-cbef-4214-a150-e66e2447abda" providerId="AD" clId="Web-{A369BE9F-606E-2000-EB68-F658CAEAD7F6}" dt="2021-04-15T08:37:34.367" v="12" actId="20577"/>
        <pc:sldMkLst>
          <pc:docMk/>
          <pc:sldMk cId="363792948" sldId="266"/>
        </pc:sldMkLst>
        <pc:spChg chg="mod">
          <ac:chgData name="Katarzyna Gawlińska-Dziewit" userId="S::kgd@koczargi.onmicrosoft.com::f6f38460-cbef-4214-a150-e66e2447abda" providerId="AD" clId="Web-{A369BE9F-606E-2000-EB68-F658CAEAD7F6}" dt="2021-04-15T08:37:34.367" v="12" actId="20577"/>
          <ac:spMkLst>
            <pc:docMk/>
            <pc:sldMk cId="363792948" sldId="266"/>
            <ac:spMk id="2" creationId="{D8EA9E86-5365-4EE3-AE6C-FF4B1D6CEB4F}"/>
          </ac:spMkLst>
        </pc:spChg>
      </pc:sldChg>
    </pc:docChg>
  </pc:docChgLst>
  <pc:docChgLst>
    <pc:chgData name="Katarzyna Gawlińska-Dziewit" userId="S::kgd@koczargi.onmicrosoft.com::f6f38460-cbef-4214-a150-e66e2447abda" providerId="AD" clId="Web-{5005F813-4A2D-B083-99DC-E78334222CB5}"/>
    <pc:docChg chg="modSld">
      <pc:chgData name="Katarzyna Gawlińska-Dziewit" userId="S::kgd@koczargi.onmicrosoft.com::f6f38460-cbef-4214-a150-e66e2447abda" providerId="AD" clId="Web-{5005F813-4A2D-B083-99DC-E78334222CB5}" dt="2021-04-15T09:02:12.866" v="92" actId="20577"/>
      <pc:docMkLst>
        <pc:docMk/>
      </pc:docMkLst>
      <pc:sldChg chg="addSp modSp mod setBg">
        <pc:chgData name="Katarzyna Gawlińska-Dziewit" userId="S::kgd@koczargi.onmicrosoft.com::f6f38460-cbef-4214-a150-e66e2447abda" providerId="AD" clId="Web-{5005F813-4A2D-B083-99DC-E78334222CB5}" dt="2021-04-15T09:02:12.866" v="92" actId="20577"/>
        <pc:sldMkLst>
          <pc:docMk/>
          <pc:sldMk cId="363792948" sldId="266"/>
        </pc:sldMkLst>
        <pc:spChg chg="mod">
          <ac:chgData name="Katarzyna Gawlińska-Dziewit" userId="S::kgd@koczargi.onmicrosoft.com::f6f38460-cbef-4214-a150-e66e2447abda" providerId="AD" clId="Web-{5005F813-4A2D-B083-99DC-E78334222CB5}" dt="2021-04-15T08:59:22.097" v="40"/>
          <ac:spMkLst>
            <pc:docMk/>
            <pc:sldMk cId="363792948" sldId="266"/>
            <ac:spMk id="2" creationId="{D8EA9E86-5365-4EE3-AE6C-FF4B1D6CEB4F}"/>
          </ac:spMkLst>
        </pc:spChg>
        <pc:spChg chg="mod">
          <ac:chgData name="Katarzyna Gawlińska-Dziewit" userId="S::kgd@koczargi.onmicrosoft.com::f6f38460-cbef-4214-a150-e66e2447abda" providerId="AD" clId="Web-{5005F813-4A2D-B083-99DC-E78334222CB5}" dt="2021-04-15T09:02:12.866" v="92" actId="20577"/>
          <ac:spMkLst>
            <pc:docMk/>
            <pc:sldMk cId="363792948" sldId="266"/>
            <ac:spMk id="3" creationId="{E2CD6004-D077-4787-B044-1BA91D495A34}"/>
          </ac:spMkLst>
        </pc:spChg>
        <pc:spChg chg="add mod">
          <ac:chgData name="Katarzyna Gawlińska-Dziewit" userId="S::kgd@koczargi.onmicrosoft.com::f6f38460-cbef-4214-a150-e66e2447abda" providerId="AD" clId="Web-{5005F813-4A2D-B083-99DC-E78334222CB5}" dt="2021-04-15T09:01:55.491" v="88" actId="1076"/>
          <ac:spMkLst>
            <pc:docMk/>
            <pc:sldMk cId="363792948" sldId="266"/>
            <ac:spMk id="7" creationId="{9AF00B32-1B98-4A3D-B58B-7E98813DD60D}"/>
          </ac:spMkLst>
        </pc:spChg>
        <pc:spChg chg="add">
          <ac:chgData name="Katarzyna Gawlińska-Dziewit" userId="S::kgd@koczargi.onmicrosoft.com::f6f38460-cbef-4214-a150-e66e2447abda" providerId="AD" clId="Web-{5005F813-4A2D-B083-99DC-E78334222CB5}" dt="2021-04-15T08:59:22.097" v="40"/>
          <ac:spMkLst>
            <pc:docMk/>
            <pc:sldMk cId="363792948" sldId="266"/>
            <ac:spMk id="10" creationId="{8761DDFE-071F-4200-B0AA-394476C2D2D6}"/>
          </ac:spMkLst>
        </pc:spChg>
        <pc:picChg chg="add mod ord">
          <ac:chgData name="Katarzyna Gawlińska-Dziewit" userId="S::kgd@koczargi.onmicrosoft.com::f6f38460-cbef-4214-a150-e66e2447abda" providerId="AD" clId="Web-{5005F813-4A2D-B083-99DC-E78334222CB5}" dt="2021-04-15T09:01:47.819" v="87" actId="1076"/>
          <ac:picMkLst>
            <pc:docMk/>
            <pc:sldMk cId="363792948" sldId="266"/>
            <ac:picMk id="4" creationId="{AB5BDA27-DA91-4A47-9FDB-10DDD5E2FF65}"/>
          </ac:picMkLst>
        </pc:picChg>
        <pc:picChg chg="add mod">
          <ac:chgData name="Katarzyna Gawlińska-Dziewit" userId="S::kgd@koczargi.onmicrosoft.com::f6f38460-cbef-4214-a150-e66e2447abda" providerId="AD" clId="Web-{5005F813-4A2D-B083-99DC-E78334222CB5}" dt="2021-04-15T09:00:29.739" v="55" actId="14100"/>
          <ac:picMkLst>
            <pc:docMk/>
            <pc:sldMk cId="363792948" sldId="266"/>
            <ac:picMk id="5" creationId="{E7989B98-05EB-4257-B26D-7DA9DCA73C25}"/>
          </ac:picMkLst>
        </pc:picChg>
        <pc:picChg chg="add mod">
          <ac:chgData name="Katarzyna Gawlińska-Dziewit" userId="S::kgd@koczargi.onmicrosoft.com::f6f38460-cbef-4214-a150-e66e2447abda" providerId="AD" clId="Web-{5005F813-4A2D-B083-99DC-E78334222CB5}" dt="2021-04-15T09:00:23.051" v="50" actId="1076"/>
          <ac:picMkLst>
            <pc:docMk/>
            <pc:sldMk cId="363792948" sldId="266"/>
            <ac:picMk id="6" creationId="{25C72FDA-2B34-42A4-8BDC-C269E272463B}"/>
          </ac:picMkLst>
        </pc:picChg>
      </pc:sldChg>
    </pc:docChg>
  </pc:docChgLst>
  <pc:docChgLst>
    <pc:chgData name="Katarzyna Gawlińska-Dziewit" userId="S::kgd@koczargi.onmicrosoft.com::f6f38460-cbef-4214-a150-e66e2447abda" providerId="AD" clId="Web-{353FBE9F-E03C-2000-BEDB-70CD62B795FE}"/>
    <pc:docChg chg="addSld delSld modSld sldOrd">
      <pc:chgData name="Katarzyna Gawlińska-Dziewit" userId="S::kgd@koczargi.onmicrosoft.com::f6f38460-cbef-4214-a150-e66e2447abda" providerId="AD" clId="Web-{353FBE9F-E03C-2000-BEDB-70CD62B795FE}" dt="2021-04-14T19:22:19.045" v="412" actId="20577"/>
      <pc:docMkLst>
        <pc:docMk/>
      </pc:docMkLst>
      <pc:sldChg chg="modSp">
        <pc:chgData name="Katarzyna Gawlińska-Dziewit" userId="S::kgd@koczargi.onmicrosoft.com::f6f38460-cbef-4214-a150-e66e2447abda" providerId="AD" clId="Web-{353FBE9F-E03C-2000-BEDB-70CD62B795FE}" dt="2021-04-14T19:07:21.347" v="19" actId="20577"/>
        <pc:sldMkLst>
          <pc:docMk/>
          <pc:sldMk cId="650317164" sldId="256"/>
        </pc:sldMkLst>
        <pc:spChg chg="mod">
          <ac:chgData name="Katarzyna Gawlińska-Dziewit" userId="S::kgd@koczargi.onmicrosoft.com::f6f38460-cbef-4214-a150-e66e2447abda" providerId="AD" clId="Web-{353FBE9F-E03C-2000-BEDB-70CD62B795FE}" dt="2021-04-14T19:07:21.347" v="19" actId="20577"/>
          <ac:spMkLst>
            <pc:docMk/>
            <pc:sldMk cId="650317164" sldId="256"/>
            <ac:spMk id="9" creationId="{0356DC05-FE3B-4FB8-A6FE-46B45446471A}"/>
          </ac:spMkLst>
        </pc:spChg>
      </pc:sldChg>
      <pc:sldChg chg="addSp delSp modSp mod setBg">
        <pc:chgData name="Katarzyna Gawlińska-Dziewit" userId="S::kgd@koczargi.onmicrosoft.com::f6f38460-cbef-4214-a150-e66e2447abda" providerId="AD" clId="Web-{353FBE9F-E03C-2000-BEDB-70CD62B795FE}" dt="2021-04-14T19:14:01.350" v="170" actId="20577"/>
        <pc:sldMkLst>
          <pc:docMk/>
          <pc:sldMk cId="2741854029" sldId="257"/>
        </pc:sldMkLst>
        <pc:spChg chg="mod">
          <ac:chgData name="Katarzyna Gawlińska-Dziewit" userId="S::kgd@koczargi.onmicrosoft.com::f6f38460-cbef-4214-a150-e66e2447abda" providerId="AD" clId="Web-{353FBE9F-E03C-2000-BEDB-70CD62B795FE}" dt="2021-04-14T19:13:45.708" v="168" actId="20577"/>
          <ac:spMkLst>
            <pc:docMk/>
            <pc:sldMk cId="2741854029" sldId="257"/>
            <ac:spMk id="2" creationId="{23D2C61D-60A6-4002-87DC-E1F59DC05A48}"/>
          </ac:spMkLst>
        </pc:spChg>
        <pc:spChg chg="add mod">
          <ac:chgData name="Katarzyna Gawlińska-Dziewit" userId="S::kgd@koczargi.onmicrosoft.com::f6f38460-cbef-4214-a150-e66e2447abda" providerId="AD" clId="Web-{353FBE9F-E03C-2000-BEDB-70CD62B795FE}" dt="2021-04-14T19:14:01.350" v="170" actId="20577"/>
          <ac:spMkLst>
            <pc:docMk/>
            <pc:sldMk cId="2741854029" sldId="257"/>
            <ac:spMk id="4" creationId="{BF8DCE0F-759B-48A4-9C57-C2427C456716}"/>
          </ac:spMkLst>
        </pc:spChg>
        <pc:spChg chg="add del">
          <ac:chgData name="Katarzyna Gawlińska-Dziewit" userId="S::kgd@koczargi.onmicrosoft.com::f6f38460-cbef-4214-a150-e66e2447abda" providerId="AD" clId="Web-{353FBE9F-E03C-2000-BEDB-70CD62B795FE}" dt="2021-04-14T19:13:01.628" v="156"/>
          <ac:spMkLst>
            <pc:docMk/>
            <pc:sldMk cId="2741854029" sldId="257"/>
            <ac:spMk id="9" creationId="{5A0118C5-4F8D-4CF4-BADD-53FEACC6C42A}"/>
          </ac:spMkLst>
        </pc:spChg>
        <pc:spChg chg="add del">
          <ac:chgData name="Katarzyna Gawlińska-Dziewit" userId="S::kgd@koczargi.onmicrosoft.com::f6f38460-cbef-4214-a150-e66e2447abda" providerId="AD" clId="Web-{353FBE9F-E03C-2000-BEDB-70CD62B795FE}" dt="2021-04-14T19:13:01.628" v="156"/>
          <ac:spMkLst>
            <pc:docMk/>
            <pc:sldMk cId="2741854029" sldId="257"/>
            <ac:spMk id="30" creationId="{EC11F68A-CC71-4196-BBF3-20CDCD75D4E6}"/>
          </ac:spMkLst>
        </pc:spChg>
        <pc:spChg chg="add del">
          <ac:chgData name="Katarzyna Gawlińska-Dziewit" userId="S::kgd@koczargi.onmicrosoft.com::f6f38460-cbef-4214-a150-e66e2447abda" providerId="AD" clId="Web-{353FBE9F-E03C-2000-BEDB-70CD62B795FE}" dt="2021-04-14T19:13:01.628" v="156"/>
          <ac:spMkLst>
            <pc:docMk/>
            <pc:sldMk cId="2741854029" sldId="257"/>
            <ac:spMk id="32" creationId="{085F9950-F10E-4E64-962B-F70345789875}"/>
          </ac:spMkLst>
        </pc:spChg>
        <pc:spChg chg="add">
          <ac:chgData name="Katarzyna Gawlińska-Dziewit" userId="S::kgd@koczargi.onmicrosoft.com::f6f38460-cbef-4214-a150-e66e2447abda" providerId="AD" clId="Web-{353FBE9F-E03C-2000-BEDB-70CD62B795FE}" dt="2021-04-14T19:13:01.628" v="156"/>
          <ac:spMkLst>
            <pc:docMk/>
            <pc:sldMk cId="2741854029" sldId="257"/>
            <ac:spMk id="37" creationId="{04812C46-200A-4DEB-A05E-3ED6C68C2387}"/>
          </ac:spMkLst>
        </pc:spChg>
        <pc:spChg chg="add">
          <ac:chgData name="Katarzyna Gawlińska-Dziewit" userId="S::kgd@koczargi.onmicrosoft.com::f6f38460-cbef-4214-a150-e66e2447abda" providerId="AD" clId="Web-{353FBE9F-E03C-2000-BEDB-70CD62B795FE}" dt="2021-04-14T19:13:01.628" v="156"/>
          <ac:spMkLst>
            <pc:docMk/>
            <pc:sldMk cId="2741854029" sldId="257"/>
            <ac:spMk id="39" creationId="{D1EA859B-E555-4109-94F3-6700E046E008}"/>
          </ac:spMkLst>
        </pc:spChg>
        <pc:grpChg chg="add del">
          <ac:chgData name="Katarzyna Gawlińska-Dziewit" userId="S::kgd@koczargi.onmicrosoft.com::f6f38460-cbef-4214-a150-e66e2447abda" providerId="AD" clId="Web-{353FBE9F-E03C-2000-BEDB-70CD62B795FE}" dt="2021-04-14T19:13:01.628" v="156"/>
          <ac:grpSpMkLst>
            <pc:docMk/>
            <pc:sldMk cId="2741854029" sldId="257"/>
            <ac:grpSpMk id="11" creationId="{1E8369D0-2C3B-4E27-AC6C-A246AC28CDA1}"/>
          </ac:grpSpMkLst>
        </pc:grpChg>
        <pc:grpChg chg="add del">
          <ac:chgData name="Katarzyna Gawlińska-Dziewit" userId="S::kgd@koczargi.onmicrosoft.com::f6f38460-cbef-4214-a150-e66e2447abda" providerId="AD" clId="Web-{353FBE9F-E03C-2000-BEDB-70CD62B795FE}" dt="2021-04-14T19:13:01.628" v="156"/>
          <ac:grpSpMkLst>
            <pc:docMk/>
            <pc:sldMk cId="2741854029" sldId="257"/>
            <ac:grpSpMk id="15" creationId="{C6F74901-2A71-43C3-837C-27CCD6B6D636}"/>
          </ac:grpSpMkLst>
        </pc:grpChg>
        <pc:picChg chg="add mod ord">
          <ac:chgData name="Katarzyna Gawlińska-Dziewit" userId="S::kgd@koczargi.onmicrosoft.com::f6f38460-cbef-4214-a150-e66e2447abda" providerId="AD" clId="Web-{353FBE9F-E03C-2000-BEDB-70CD62B795FE}" dt="2021-04-14T19:13:08.457" v="157" actId="1076"/>
          <ac:picMkLst>
            <pc:docMk/>
            <pc:sldMk cId="2741854029" sldId="257"/>
            <ac:picMk id="5" creationId="{4E45FD79-F7D9-4396-B9FB-B2A85CC8C7EC}"/>
          </ac:picMkLst>
        </pc:picChg>
        <pc:picChg chg="del">
          <ac:chgData name="Katarzyna Gawlińska-Dziewit" userId="S::kgd@koczargi.onmicrosoft.com::f6f38460-cbef-4214-a150-e66e2447abda" providerId="AD" clId="Web-{353FBE9F-E03C-2000-BEDB-70CD62B795FE}" dt="2021-04-14T19:08:02.286" v="20"/>
          <ac:picMkLst>
            <pc:docMk/>
            <pc:sldMk cId="2741854029" sldId="257"/>
            <ac:picMk id="7" creationId="{0970AF7F-F25F-454D-94E1-DA16BE1470CD}"/>
          </ac:picMkLst>
        </pc:picChg>
      </pc:sldChg>
      <pc:sldChg chg="addSp modSp new mod ord setBg">
        <pc:chgData name="Katarzyna Gawlińska-Dziewit" userId="S::kgd@koczargi.onmicrosoft.com::f6f38460-cbef-4214-a150-e66e2447abda" providerId="AD" clId="Web-{353FBE9F-E03C-2000-BEDB-70CD62B795FE}" dt="2021-04-14T19:19:41.522" v="353"/>
        <pc:sldMkLst>
          <pc:docMk/>
          <pc:sldMk cId="1303135594" sldId="264"/>
        </pc:sldMkLst>
        <pc:spChg chg="mod">
          <ac:chgData name="Katarzyna Gawlińska-Dziewit" userId="S::kgd@koczargi.onmicrosoft.com::f6f38460-cbef-4214-a150-e66e2447abda" providerId="AD" clId="Web-{353FBE9F-E03C-2000-BEDB-70CD62B795FE}" dt="2021-04-14T19:19:23.865" v="352" actId="20577"/>
          <ac:spMkLst>
            <pc:docMk/>
            <pc:sldMk cId="1303135594" sldId="264"/>
            <ac:spMk id="2" creationId="{F210DA01-9612-401D-A073-8F748E29F5C8}"/>
          </ac:spMkLst>
        </pc:spChg>
        <pc:spChg chg="mod ord">
          <ac:chgData name="Katarzyna Gawlińska-Dziewit" userId="S::kgd@koczargi.onmicrosoft.com::f6f38460-cbef-4214-a150-e66e2447abda" providerId="AD" clId="Web-{353FBE9F-E03C-2000-BEDB-70CD62B795FE}" dt="2021-04-14T19:19:18.333" v="345" actId="20577"/>
          <ac:spMkLst>
            <pc:docMk/>
            <pc:sldMk cId="1303135594" sldId="264"/>
            <ac:spMk id="3" creationId="{E8267FE9-D6DD-4DE8-BCE7-C48FAB3C4EEA}"/>
          </ac:spMkLst>
        </pc:spChg>
        <pc:spChg chg="add">
          <ac:chgData name="Katarzyna Gawlińska-Dziewit" userId="S::kgd@koczargi.onmicrosoft.com::f6f38460-cbef-4214-a150-e66e2447abda" providerId="AD" clId="Web-{353FBE9F-E03C-2000-BEDB-70CD62B795FE}" dt="2021-04-14T19:18:28.519" v="327"/>
          <ac:spMkLst>
            <pc:docMk/>
            <pc:sldMk cId="1303135594" sldId="264"/>
            <ac:spMk id="9" creationId="{3EEB8ED6-9142-4A11-B029-18DDE98C4952}"/>
          </ac:spMkLst>
        </pc:spChg>
        <pc:picChg chg="add mod">
          <ac:chgData name="Katarzyna Gawlińska-Dziewit" userId="S::kgd@koczargi.onmicrosoft.com::f6f38460-cbef-4214-a150-e66e2447abda" providerId="AD" clId="Web-{353FBE9F-E03C-2000-BEDB-70CD62B795FE}" dt="2021-04-14T19:18:28.519" v="327"/>
          <ac:picMkLst>
            <pc:docMk/>
            <pc:sldMk cId="1303135594" sldId="264"/>
            <ac:picMk id="4" creationId="{C08A2F0F-4D01-444C-BCED-4EFCE5EA4262}"/>
          </ac:picMkLst>
        </pc:picChg>
      </pc:sldChg>
      <pc:sldChg chg="addSp delSp modSp del">
        <pc:chgData name="Katarzyna Gawlińska-Dziewit" userId="S::kgd@koczargi.onmicrosoft.com::f6f38460-cbef-4214-a150-e66e2447abda" providerId="AD" clId="Web-{353FBE9F-E03C-2000-BEDB-70CD62B795FE}" dt="2021-04-14T19:08:56.132" v="28"/>
        <pc:sldMkLst>
          <pc:docMk/>
          <pc:sldMk cId="4267739895" sldId="264"/>
        </pc:sldMkLst>
        <pc:spChg chg="del mod">
          <ac:chgData name="Katarzyna Gawlińska-Dziewit" userId="S::kgd@koczargi.onmicrosoft.com::f6f38460-cbef-4214-a150-e66e2447abda" providerId="AD" clId="Web-{353FBE9F-E03C-2000-BEDB-70CD62B795FE}" dt="2021-04-14T19:08:51.179" v="27"/>
          <ac:spMkLst>
            <pc:docMk/>
            <pc:sldMk cId="4267739895" sldId="264"/>
            <ac:spMk id="2" creationId="{5EFFA43C-9B89-4E92-804E-C379F7E7C3FD}"/>
          </ac:spMkLst>
        </pc:spChg>
        <pc:spChg chg="add mod">
          <ac:chgData name="Katarzyna Gawlińska-Dziewit" userId="S::kgd@koczargi.onmicrosoft.com::f6f38460-cbef-4214-a150-e66e2447abda" providerId="AD" clId="Web-{353FBE9F-E03C-2000-BEDB-70CD62B795FE}" dt="2021-04-14T19:08:51.179" v="27"/>
          <ac:spMkLst>
            <pc:docMk/>
            <pc:sldMk cId="4267739895" sldId="264"/>
            <ac:spMk id="4" creationId="{E1DBE9B0-FA53-4571-B65D-3294287519F3}"/>
          </ac:spMkLst>
        </pc:spChg>
        <pc:picChg chg="del">
          <ac:chgData name="Katarzyna Gawlińska-Dziewit" userId="S::kgd@koczargi.onmicrosoft.com::f6f38460-cbef-4214-a150-e66e2447abda" providerId="AD" clId="Web-{353FBE9F-E03C-2000-BEDB-70CD62B795FE}" dt="2021-04-14T19:08:46.397" v="24"/>
          <ac:picMkLst>
            <pc:docMk/>
            <pc:sldMk cId="4267739895" sldId="264"/>
            <ac:picMk id="5" creationId="{362678C7-5F13-4461-8F5B-5D24BACBD352}"/>
          </ac:picMkLst>
        </pc:picChg>
      </pc:sldChg>
      <pc:sldChg chg="addSp delSp modSp new mod setBg">
        <pc:chgData name="Katarzyna Gawlińska-Dziewit" userId="S::kgd@koczargi.onmicrosoft.com::f6f38460-cbef-4214-a150-e66e2447abda" providerId="AD" clId="Web-{353FBE9F-E03C-2000-BEDB-70CD62B795FE}" dt="2021-04-14T19:22:19.045" v="412" actId="20577"/>
        <pc:sldMkLst>
          <pc:docMk/>
          <pc:sldMk cId="2054937150" sldId="265"/>
        </pc:sldMkLst>
        <pc:spChg chg="mod">
          <ac:chgData name="Katarzyna Gawlińska-Dziewit" userId="S::kgd@koczargi.onmicrosoft.com::f6f38460-cbef-4214-a150-e66e2447abda" providerId="AD" clId="Web-{353FBE9F-E03C-2000-BEDB-70CD62B795FE}" dt="2021-04-14T19:21:57.513" v="406" actId="20577"/>
          <ac:spMkLst>
            <pc:docMk/>
            <pc:sldMk cId="2054937150" sldId="265"/>
            <ac:spMk id="2" creationId="{7DCF4C4F-D9A5-4648-9A2E-296BFE218154}"/>
          </ac:spMkLst>
        </pc:spChg>
        <pc:spChg chg="mod">
          <ac:chgData name="Katarzyna Gawlińska-Dziewit" userId="S::kgd@koczargi.onmicrosoft.com::f6f38460-cbef-4214-a150-e66e2447abda" providerId="AD" clId="Web-{353FBE9F-E03C-2000-BEDB-70CD62B795FE}" dt="2021-04-14T19:22:19.045" v="412" actId="20577"/>
          <ac:spMkLst>
            <pc:docMk/>
            <pc:sldMk cId="2054937150" sldId="265"/>
            <ac:spMk id="3" creationId="{EB0E5009-CD26-42D8-9455-E27A35C38147}"/>
          </ac:spMkLst>
        </pc:spChg>
        <pc:spChg chg="add del">
          <ac:chgData name="Katarzyna Gawlińska-Dziewit" userId="S::kgd@koczargi.onmicrosoft.com::f6f38460-cbef-4214-a150-e66e2447abda" providerId="AD" clId="Web-{353FBE9F-E03C-2000-BEDB-70CD62B795FE}" dt="2021-04-14T19:21:27.512" v="401"/>
          <ac:spMkLst>
            <pc:docMk/>
            <pc:sldMk cId="2054937150" sldId="265"/>
            <ac:spMk id="9" creationId="{96CF2A2B-0745-440C-9224-C5C6A0A4286F}"/>
          </ac:spMkLst>
        </pc:spChg>
        <pc:spChg chg="add del">
          <ac:chgData name="Katarzyna Gawlińska-Dziewit" userId="S::kgd@koczargi.onmicrosoft.com::f6f38460-cbef-4214-a150-e66e2447abda" providerId="AD" clId="Web-{353FBE9F-E03C-2000-BEDB-70CD62B795FE}" dt="2021-04-14T19:21:27.512" v="401"/>
          <ac:spMkLst>
            <pc:docMk/>
            <pc:sldMk cId="2054937150" sldId="265"/>
            <ac:spMk id="11" creationId="{75BE6D6B-84C9-4D2B-97EB-773B7369EF82}"/>
          </ac:spMkLst>
        </pc:spChg>
        <pc:spChg chg="add">
          <ac:chgData name="Katarzyna Gawlińska-Dziewit" userId="S::kgd@koczargi.onmicrosoft.com::f6f38460-cbef-4214-a150-e66e2447abda" providerId="AD" clId="Web-{353FBE9F-E03C-2000-BEDB-70CD62B795FE}" dt="2021-04-14T19:21:27.512" v="401"/>
          <ac:spMkLst>
            <pc:docMk/>
            <pc:sldMk cId="2054937150" sldId="265"/>
            <ac:spMk id="16" creationId="{04812C46-200A-4DEB-A05E-3ED6C68C2387}"/>
          </ac:spMkLst>
        </pc:spChg>
        <pc:spChg chg="add">
          <ac:chgData name="Katarzyna Gawlińska-Dziewit" userId="S::kgd@koczargi.onmicrosoft.com::f6f38460-cbef-4214-a150-e66e2447abda" providerId="AD" clId="Web-{353FBE9F-E03C-2000-BEDB-70CD62B795FE}" dt="2021-04-14T19:21:27.512" v="401"/>
          <ac:spMkLst>
            <pc:docMk/>
            <pc:sldMk cId="2054937150" sldId="265"/>
            <ac:spMk id="18" creationId="{D1EA859B-E555-4109-94F3-6700E046E008}"/>
          </ac:spMkLst>
        </pc:spChg>
        <pc:picChg chg="add mod">
          <ac:chgData name="Katarzyna Gawlińska-Dziewit" userId="S::kgd@koczargi.onmicrosoft.com::f6f38460-cbef-4214-a150-e66e2447abda" providerId="AD" clId="Web-{353FBE9F-E03C-2000-BEDB-70CD62B795FE}" dt="2021-04-14T19:21:27.512" v="401"/>
          <ac:picMkLst>
            <pc:docMk/>
            <pc:sldMk cId="2054937150" sldId="265"/>
            <ac:picMk id="5" creationId="{D36981A3-8E58-4DDB-848E-2CE3F8417B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0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75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28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8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448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6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90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7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6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18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3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Ctr="0">
            <a:normAutofit/>
          </a:bodyPr>
          <a:lstStyle/>
          <a:p>
            <a:pPr algn="l"/>
            <a:r>
              <a:rPr lang="en-US" sz="5200" kern="1200">
                <a:latin typeface="+mj-lt"/>
                <a:ea typeface="+mj-ea"/>
                <a:cs typeface="+mj-cs"/>
              </a:rPr>
              <a:t> </a:t>
            </a:r>
            <a:br>
              <a:rPr lang="en-US" sz="5200" kern="1200">
                <a:latin typeface="+mj-lt"/>
                <a:ea typeface="+mj-ea"/>
                <a:cs typeface="+mj-cs"/>
              </a:rPr>
            </a:br>
            <a:br>
              <a:rPr lang="en-US" sz="5200" kern="1200">
                <a:latin typeface="+mj-lt"/>
                <a:ea typeface="+mj-ea"/>
                <a:cs typeface="+mj-cs"/>
              </a:rPr>
            </a:br>
            <a:endParaRPr lang="en-US" sz="5200" kern="1200">
              <a:latin typeface="+mj-lt"/>
              <a:ea typeface="+mj-ea"/>
              <a:cs typeface="+mj-cs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0356DC05-FE3B-4FB8-A6FE-46B454464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169" y="723985"/>
            <a:ext cx="4743231" cy="2606864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endParaRPr lang="en-US" b="1" dirty="0">
              <a:cs typeface="Calibri"/>
            </a:endParaRPr>
          </a:p>
          <a:p>
            <a:pPr algn="l"/>
            <a:r>
              <a:rPr lang="en-US" sz="3200" b="1" dirty="0">
                <a:latin typeface="Calibri"/>
                <a:cs typeface="Calibri"/>
              </a:rPr>
              <a:t>ZABAWY PALUSZKOWE </a:t>
            </a:r>
          </a:p>
          <a:p>
            <a:pPr algn="l"/>
            <a:endParaRPr lang="en-US" sz="2800" dirty="0">
              <a:latin typeface="Calibri"/>
              <a:cs typeface="Calibri"/>
            </a:endParaRPr>
          </a:p>
          <a:p>
            <a:pPr algn="l"/>
            <a:r>
              <a:rPr lang="en-US" sz="2000" noProof="1">
                <a:latin typeface="Calibri"/>
                <a:cs typeface="Calibri"/>
              </a:rPr>
              <a:t>Propozycje zabaw dla dzieci przedszkolnych </a:t>
            </a: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cs typeface="Calibri"/>
            </a:endParaRPr>
          </a:p>
          <a:p>
            <a:pPr algn="l"/>
            <a:endParaRPr lang="en-US" b="1" dirty="0">
              <a:latin typeface="Calibri"/>
              <a:cs typeface="Calibri"/>
            </a:endParaRPr>
          </a:p>
          <a:p>
            <a:pPr algn="l"/>
            <a:r>
              <a:rPr lang="en-US" sz="2000" dirty="0" err="1">
                <a:latin typeface="Calibri"/>
                <a:cs typeface="Calibri"/>
              </a:rPr>
              <a:t>Przygotowała</a:t>
            </a:r>
            <a:r>
              <a:rPr lang="en-US" sz="2000" dirty="0">
                <a:latin typeface="Calibri"/>
                <a:cs typeface="Calibri"/>
              </a:rPr>
              <a:t> :Katarzyna </a:t>
            </a:r>
            <a:r>
              <a:rPr lang="en-US" sz="2000" dirty="0" err="1">
                <a:latin typeface="Calibri"/>
                <a:cs typeface="Calibri"/>
              </a:rPr>
              <a:t>Gawlińska</a:t>
            </a:r>
            <a:r>
              <a:rPr lang="en-US" sz="2000" dirty="0">
                <a:latin typeface="Calibri"/>
                <a:cs typeface="Calibri"/>
              </a:rPr>
              <a:t>-Dziewit </a:t>
            </a:r>
            <a:endParaRPr lang="en-US" sz="2000">
              <a:latin typeface="Calibri"/>
            </a:endParaRPr>
          </a:p>
        </p:txBody>
      </p:sp>
      <p:pic>
        <p:nvPicPr>
          <p:cNvPr id="12" name="Picture 13" descr="Wygodny salut wolkański powitanie">
            <a:extLst>
              <a:ext uri="{FF2B5EF4-FFF2-40B4-BE49-F238E27FC236}">
                <a16:creationId xmlns:a16="http://schemas.microsoft.com/office/drawing/2014/main" id="{3D54EBCB-9DAF-42D4-8AFC-F01F875A3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775" y="1962150"/>
            <a:ext cx="2743200" cy="2743200"/>
          </a:xfrm>
          <a:prstGeom prst="rect">
            <a:avLst/>
          </a:prstGeom>
        </p:spPr>
      </p:pic>
      <p:pic>
        <p:nvPicPr>
          <p:cNvPr id="14" name="Picture 15" descr="Idący wygodnie">
            <a:extLst>
              <a:ext uri="{FF2B5EF4-FFF2-40B4-BE49-F238E27FC236}">
                <a16:creationId xmlns:a16="http://schemas.microsoft.com/office/drawing/2014/main" id="{A6C980AE-3145-41A6-A55C-EF19E61D4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619" y="342900"/>
            <a:ext cx="2743200" cy="2743200"/>
          </a:xfrm>
          <a:prstGeom prst="rect">
            <a:avLst/>
          </a:prstGeom>
        </p:spPr>
      </p:pic>
      <p:pic>
        <p:nvPicPr>
          <p:cNvPr id="16" name="Picture 17" descr="Wygodny znak kciuki w górę">
            <a:extLst>
              <a:ext uri="{FF2B5EF4-FFF2-40B4-BE49-F238E27FC236}">
                <a16:creationId xmlns:a16="http://schemas.microsoft.com/office/drawing/2014/main" id="{AA361A3C-DDA3-4A0D-A20D-FD1B65BB1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962" y="3426619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uża grupa skoczków spadochronowych w powietrzu">
            <a:extLst>
              <a:ext uri="{FF2B5EF4-FFF2-40B4-BE49-F238E27FC236}">
                <a16:creationId xmlns:a16="http://schemas.microsoft.com/office/drawing/2014/main" id="{D36981A3-8E58-4DDB-848E-2CE3F8417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8" r="26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F4C4F-D9A5-4648-9A2E-296BFE21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noProof="1">
                <a:cs typeface="Calibri Light"/>
              </a:rPr>
              <a:t>A na koniec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E5009-CD26-42D8-9455-E27A35C38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500" noProof="1">
                <a:cs typeface="Calibri"/>
              </a:rPr>
              <a:t>Brawa </a:t>
            </a:r>
          </a:p>
          <a:p>
            <a:pPr marL="0" indent="0">
              <a:buNone/>
            </a:pPr>
            <a:r>
              <a:rPr lang="en-US" sz="3500" noProof="1">
                <a:cs typeface="Calibri"/>
              </a:rPr>
              <a:t>Hip hip hura </a:t>
            </a:r>
          </a:p>
          <a:p>
            <a:pPr marL="0" indent="0">
              <a:buNone/>
            </a:pPr>
            <a:r>
              <a:rPr lang="en-US" sz="3500" noProof="1">
                <a:cs typeface="Calibri"/>
              </a:rPr>
              <a:t>Fanfary </a:t>
            </a: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4937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9E86-5365-4EE3-AE6C-FF4B1D6CE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en-US" sz="4000" noProof="1">
                <a:cs typeface="Calibri Light"/>
              </a:rPr>
              <a:t>Propozycja pracy plastycznej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D6004-D077-4787-B044-1BA91D495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rgbClr val="00B050"/>
                </a:solidFill>
                <a:cs typeface="Calibri" panose="020F0502020204030204"/>
              </a:rPr>
              <a:t>Wiosenne drzewo malowane palcami</a:t>
            </a:r>
            <a:r>
              <a:rPr lang="en-US" sz="2000" dirty="0">
                <a:cs typeface="Calibri" panose="020F0502020204030204"/>
              </a:rPr>
              <a:t> </a:t>
            </a:r>
          </a:p>
          <a:p>
            <a:pPr marL="0" indent="0">
              <a:buNone/>
            </a:pPr>
            <a:r>
              <a:rPr lang="en-US" sz="2000">
                <a:cs typeface="Calibri" panose="020F0502020204030204"/>
              </a:rPr>
              <a:t>Potrzebne: kartka paipieru lub gotowy szablon , farby.</a:t>
            </a:r>
          </a:p>
          <a:p>
            <a:pPr marL="0" indent="0">
              <a:buNone/>
            </a:pPr>
            <a:endParaRPr lang="en-US" sz="2000"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7989B98-05EB-4257-B26D-7DA9DCA73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11" y="2552893"/>
            <a:ext cx="3602789" cy="268721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B5BDA27-DA91-4A47-9FDB-10DDD5E2F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0" y="2890216"/>
            <a:ext cx="4214686" cy="235784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5C72FDA-2B34-42A4-8BDC-C269E272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275" y="2005012"/>
            <a:ext cx="2743200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F00B32-1B98-4A3D-B58B-7E98813DD60D}"/>
              </a:ext>
            </a:extLst>
          </p:cNvPr>
          <p:cNvSpPr txBox="1"/>
          <p:nvPr/>
        </p:nvSpPr>
        <p:spPr>
          <a:xfrm>
            <a:off x="5760243" y="6093618"/>
            <a:ext cx="661272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/>
              <a:t>DZIĘKUJĘ i ŻYCZĘ UDANEJ ZABWY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92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ortret młodego kota syberyjskiego">
            <a:extLst>
              <a:ext uri="{FF2B5EF4-FFF2-40B4-BE49-F238E27FC236}">
                <a16:creationId xmlns:a16="http://schemas.microsoft.com/office/drawing/2014/main" id="{C4EA3FE8-F6E2-492F-8999-7B042C2BF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r="-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EB0D45-80A4-40C2-A7E4-C5EC3957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954" y="365125"/>
            <a:ext cx="4119845" cy="792632"/>
          </a:xfrm>
        </p:spPr>
        <p:txBody>
          <a:bodyPr>
            <a:normAutofit/>
          </a:bodyPr>
          <a:lstStyle/>
          <a:p>
            <a:r>
              <a:rPr lang="en-US" sz="4000" noProof="1">
                <a:cs typeface="Calibri Light"/>
              </a:rPr>
              <a:t>Dzień dobry </a:t>
            </a:r>
            <a:endParaRPr lang="en-US" sz="4000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8EA1D-D928-4801-A299-B122B7E2F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3065232"/>
            <a:ext cx="4572282" cy="33379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noProof="1">
                <a:cs typeface="Calibri"/>
              </a:rPr>
              <a:t>Dwie małe</a:t>
            </a:r>
            <a:r>
              <a:rPr lang="en-US" sz="3200" noProof="1">
                <a:latin typeface="Arial"/>
                <a:cs typeface="Calibri"/>
              </a:rPr>
              <a:t> </a:t>
            </a:r>
            <a:r>
              <a:rPr lang="en-US" sz="3200" noProof="1">
                <a:cs typeface="Calibri"/>
              </a:rPr>
              <a:t>raczki</a:t>
            </a:r>
            <a:r>
              <a:rPr lang="en-US" sz="3200" noProof="1">
                <a:latin typeface="Arial"/>
                <a:cs typeface="Calibri"/>
              </a:rPr>
              <a:t> </a:t>
            </a:r>
            <a:r>
              <a:rPr lang="en-US" sz="3200" noProof="1">
                <a:cs typeface="Calibri"/>
              </a:rPr>
              <a:t>klaszczą</a:t>
            </a:r>
            <a:r>
              <a:rPr lang="en-US" sz="3200" noProof="1">
                <a:latin typeface="Arial"/>
                <a:cs typeface="Calibri"/>
              </a:rPr>
              <a:t>, </a:t>
            </a:r>
            <a:endParaRPr lang="en-US" sz="3200" noProof="1">
              <a:cs typeface="Calibri"/>
            </a:endParaRPr>
          </a:p>
          <a:p>
            <a:pPr marL="0" indent="0">
              <a:buNone/>
            </a:pPr>
            <a:r>
              <a:rPr lang="en-US" sz="3200" noProof="1">
                <a:cs typeface="Calibri"/>
              </a:rPr>
              <a:t>Czasami się pogłaszczą</a:t>
            </a:r>
            <a:endParaRPr lang="en-US" sz="3200" noProof="1">
              <a:latin typeface="Arial"/>
              <a:cs typeface="Calibri"/>
            </a:endParaRPr>
          </a:p>
          <a:p>
            <a:pPr marL="0" indent="0">
              <a:buNone/>
            </a:pPr>
            <a:r>
              <a:rPr lang="en-US" sz="3200" noProof="1">
                <a:cs typeface="Calibri"/>
              </a:rPr>
              <a:t>W kolanka zastukają</a:t>
            </a:r>
          </a:p>
          <a:p>
            <a:pPr marL="0" indent="0">
              <a:buNone/>
            </a:pPr>
            <a:r>
              <a:rPr lang="en-US" sz="3200" noProof="1">
                <a:cs typeface="Calibri"/>
              </a:rPr>
              <a:t>I dziecim pomachają</a:t>
            </a:r>
            <a:r>
              <a:rPr lang="en-US" sz="3000" noProof="1">
                <a:cs typeface="Calibri"/>
              </a:rPr>
              <a:t> </a:t>
            </a: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768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D28C7-BC40-46CD-B8B7-F39CE05BB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662"/>
            <a:ext cx="3785513" cy="372885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noProof="1"/>
              <a:t>Porusz całym ciałem </a:t>
            </a:r>
          </a:p>
        </p:txBody>
      </p:sp>
      <p:pic>
        <p:nvPicPr>
          <p:cNvPr id="4" name="Picture 4" descr="Piąteczka! Pszczoła">
            <a:extLst>
              <a:ext uri="{FF2B5EF4-FFF2-40B4-BE49-F238E27FC236}">
                <a16:creationId xmlns:a16="http://schemas.microsoft.com/office/drawing/2014/main" id="{9E09BFC2-71C0-47FE-A9F6-6B777C8423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8" r="-7" b="-7"/>
          <a:stretch/>
        </p:blipFill>
        <p:spPr>
          <a:xfrm>
            <a:off x="5009505" y="10"/>
            <a:ext cx="718249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82B28-D82F-4912-B8C2-1CD63582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1">
                <a:cs typeface="Calibri Light"/>
              </a:rPr>
              <a:t>Głowa, brzuch, oko, ręka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FFD71E3-FE7C-458E-AE28-1B3C74717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2163" y="1825625"/>
            <a:ext cx="9307674" cy="4351338"/>
          </a:xfrm>
        </p:spPr>
      </p:pic>
    </p:spTree>
    <p:extLst>
      <p:ext uri="{BB962C8B-B14F-4D97-AF65-F5344CB8AC3E}">
        <p14:creationId xmlns:p14="http://schemas.microsoft.com/office/powerpoint/2010/main" val="99122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84DB-BC45-4115-99A7-A8F262B59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6392" y="1623744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noProof="1"/>
              <a:t>Pauluszek zginam, paluszek prostuję , paluszkiem GŁOWĘ POKAZUJĘ </a:t>
            </a:r>
          </a:p>
        </p:txBody>
      </p:sp>
      <p:pic>
        <p:nvPicPr>
          <p:cNvPr id="14" name="Picture 14" descr="Palec wskazujący w górę wygodnie">
            <a:extLst>
              <a:ext uri="{FF2B5EF4-FFF2-40B4-BE49-F238E27FC236}">
                <a16:creationId xmlns:a16="http://schemas.microsoft.com/office/drawing/2014/main" id="{0D390DD3-15FE-41B3-8BE2-3E6DD3C0C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4" r="13650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 descr="Górny widok różnych instrumentów muzycznych">
            <a:extLst>
              <a:ext uri="{FF2B5EF4-FFF2-40B4-BE49-F238E27FC236}">
                <a16:creationId xmlns:a16="http://schemas.microsoft.com/office/drawing/2014/main" id="{2B3A8DB8-00AD-43C1-9F7C-4ACF4CE15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7A6B3-1721-4BC1-8758-438B6E69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noProof="1">
                <a:solidFill>
                  <a:srgbClr val="FFFFFF"/>
                </a:solidFill>
              </a:rPr>
              <a:t>Gramy na instrumentach muzycznych </a:t>
            </a:r>
            <a:br>
              <a:rPr lang="en-US" sz="5200" noProof="1"/>
            </a:br>
            <a:endParaRPr lang="en-US" sz="5200" noProof="1">
              <a:solidFill>
                <a:srgbClr val="FFFFFF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96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72F234-8AC5-4598-B6FE-D491A65B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n-US" sz="4000" noProof="1">
                <a:cs typeface="Calibri Light"/>
              </a:rPr>
              <a:t>Dwie ręce, dziesięć palców</a:t>
            </a:r>
            <a:r>
              <a:rPr lang="en-US" sz="4000" dirty="0"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44B90-AED8-4953-9273-AB0F00774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9" y="2962279"/>
            <a:ext cx="4728112" cy="16549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noProof="1">
                <a:cs typeface="Calibri"/>
              </a:rPr>
              <a:t>Ja dziesięć palców mam, na pianinie gram. </a:t>
            </a:r>
          </a:p>
          <a:p>
            <a:pPr marL="0" indent="0">
              <a:buNone/>
            </a:pPr>
            <a:r>
              <a:rPr lang="en-US" sz="2000" noProof="1">
                <a:cs typeface="Calibri"/>
              </a:rPr>
              <a:t>Ja dwie ręce mam, na bębenku gram. </a:t>
            </a:r>
          </a:p>
          <a:p>
            <a:pPr marL="0" indent="0">
              <a:buNone/>
            </a:pPr>
            <a:r>
              <a:rPr lang="en-US" sz="2000" noProof="1">
                <a:cs typeface="Calibri"/>
              </a:rPr>
              <a:t>Ja dziesięc palców mam i na trąbce gram. </a:t>
            </a:r>
          </a:p>
          <a:p>
            <a:pPr marL="0" indent="0">
              <a:buNone/>
            </a:pPr>
            <a:r>
              <a:rPr lang="en-US" sz="2000" noProof="1">
                <a:cs typeface="Calibri"/>
              </a:rPr>
              <a:t>Ja dwie ręce mam i zaklaszczę wam. </a:t>
            </a:r>
          </a:p>
        </p:txBody>
      </p:sp>
      <p:pic>
        <p:nvPicPr>
          <p:cNvPr id="10" name="Picture 4" descr="Fortepian">
            <a:extLst>
              <a:ext uri="{FF2B5EF4-FFF2-40B4-BE49-F238E27FC236}">
                <a16:creationId xmlns:a16="http://schemas.microsoft.com/office/drawing/2014/main" id="{A9B5BA0A-0413-47D4-87D8-00AFF1BE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4" r="24690" b="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0388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EB8ED6-9142-4A11-B029-18DDE98C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0DA01-9612-401D-A073-8F748E2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8784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 Light"/>
              </a:rPr>
              <a:t>                    Czapla </a:t>
            </a:r>
            <a:endParaRPr lang="en-US" sz="4000" dirty="0"/>
          </a:p>
        </p:txBody>
      </p:sp>
      <p:pic>
        <p:nvPicPr>
          <p:cNvPr id="4" name="Picture 4" descr="Ptaki lecące w kluczu">
            <a:extLst>
              <a:ext uri="{FF2B5EF4-FFF2-40B4-BE49-F238E27FC236}">
                <a16:creationId xmlns:a16="http://schemas.microsoft.com/office/drawing/2014/main" id="{C08A2F0F-4D01-444C-BCED-4EFCE5EA4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68"/>
          <a:stretch/>
        </p:blipFill>
        <p:spPr>
          <a:xfrm>
            <a:off x="838200" y="1825625"/>
            <a:ext cx="6151651" cy="430346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7FE9-D6DD-4DE8-BCE7-C48FAB3C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0038" y="1016001"/>
            <a:ext cx="4622386" cy="511308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3600" noProof="1">
                <a:cs typeface="Calibri"/>
              </a:rPr>
              <a:t>Chodziła tu czapla na wysokich nogach. </a:t>
            </a:r>
          </a:p>
          <a:p>
            <a:pPr marL="0" indent="0">
              <a:buNone/>
            </a:pPr>
            <a:endParaRPr lang="en-US" sz="3600" noProof="1">
              <a:cs typeface="Calibri"/>
            </a:endParaRPr>
          </a:p>
          <a:p>
            <a:pPr marL="0" indent="0">
              <a:buNone/>
            </a:pPr>
            <a:r>
              <a:rPr lang="en-US" sz="3600" noProof="1">
                <a:cs typeface="Calibri"/>
              </a:rPr>
              <a:t>Chodziła po desce, chodziła po desce...</a:t>
            </a:r>
          </a:p>
          <a:p>
            <a:pPr marL="0" indent="0">
              <a:buNone/>
            </a:pPr>
            <a:endParaRPr lang="en-US" sz="3600" noProof="1">
              <a:cs typeface="Calibri"/>
            </a:endParaRPr>
          </a:p>
          <a:p>
            <a:pPr marL="0" indent="0">
              <a:buNone/>
            </a:pPr>
            <a:r>
              <a:rPr lang="en-US" sz="3600" noProof="1">
                <a:cs typeface="Calibri"/>
              </a:rPr>
              <a:t>Opowiedzieć ci jeszcze ? Opowiedzieć ci jeszcze ? </a:t>
            </a:r>
          </a:p>
          <a:p>
            <a:endParaRPr lang="en-US" sz="3600" noProof="1">
              <a:cs typeface="Calibri"/>
            </a:endParaRPr>
          </a:p>
          <a:p>
            <a:endParaRPr lang="en-US" sz="2000" noProof="1">
              <a:cs typeface="Calibri"/>
            </a:endParaRPr>
          </a:p>
          <a:p>
            <a:endParaRPr lang="en-US" sz="2000" noProof="1">
              <a:cs typeface="Calibri"/>
            </a:endParaRPr>
          </a:p>
          <a:p>
            <a:endParaRPr lang="en-US" sz="2000" noProof="1">
              <a:cs typeface="Calibri"/>
            </a:endParaRPr>
          </a:p>
          <a:p>
            <a:pPr marL="0" indent="0">
              <a:buNone/>
            </a:pPr>
            <a:r>
              <a:rPr lang="en-US" sz="2000" noProof="1">
                <a:cs typeface="Calibri"/>
              </a:rPr>
              <a:t> (po murze, błocie, wodzie, kałużach)</a:t>
            </a:r>
          </a:p>
        </p:txBody>
      </p:sp>
    </p:spTree>
    <p:extLst>
      <p:ext uri="{BB962C8B-B14F-4D97-AF65-F5344CB8AC3E}">
        <p14:creationId xmlns:p14="http://schemas.microsoft.com/office/powerpoint/2010/main" val="1303135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Robota ilustracja rodziny">
            <a:extLst>
              <a:ext uri="{FF2B5EF4-FFF2-40B4-BE49-F238E27FC236}">
                <a16:creationId xmlns:a16="http://schemas.microsoft.com/office/drawing/2014/main" id="{4E45FD79-F7D9-4396-B9FB-B2A85CC8C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-1012030" y="-83334"/>
            <a:ext cx="9669642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2C61D-60A6-4002-87DC-E1F59DC0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noProof="1">
                <a:cs typeface="Calibri Light"/>
              </a:rPr>
              <a:t>Rodzina </a:t>
            </a:r>
            <a:endParaRPr lang="en-US" sz="4000" noProof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DCE0F-759B-48A4-9C57-C2427C456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204" y="1850795"/>
            <a:ext cx="5250938" cy="42309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Ten pierwszy-  to dziadziuś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A obok – babunia.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Największy to tatuś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A przy nim mamunia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A to jest – dziecinka mała!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Tralala, la, la, la</a:t>
            </a:r>
            <a:endParaRPr lang="en-US" noProof="1">
              <a:cs typeface="Calibri"/>
            </a:endParaRP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A to – moja rączka cała ? </a:t>
            </a:r>
          </a:p>
          <a:p>
            <a:pPr marL="0" indent="0">
              <a:buNone/>
            </a:pPr>
            <a:r>
              <a:rPr lang="en-US" sz="2400" noProof="1">
                <a:cs typeface="Calibri"/>
              </a:rPr>
              <a:t>Tralala, la, la, la</a:t>
            </a:r>
            <a:endParaRPr lang="en-US" noProof="1"/>
          </a:p>
          <a:p>
            <a:pPr marL="0" indent="0">
              <a:buNone/>
            </a:pP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854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   </vt:lpstr>
      <vt:lpstr>Dzień dobry </vt:lpstr>
      <vt:lpstr>Porusz całym ciałem </vt:lpstr>
      <vt:lpstr>Głowa, brzuch, oko, ręka </vt:lpstr>
      <vt:lpstr>Pauluszek zginam, paluszek prostuję , paluszkiem GŁOWĘ POKAZUJĘ </vt:lpstr>
      <vt:lpstr>Gramy na instrumentach muzycznych  </vt:lpstr>
      <vt:lpstr>Dwie ręce, dziesięć palców </vt:lpstr>
      <vt:lpstr>                    Czapla </vt:lpstr>
      <vt:lpstr>Rodzina </vt:lpstr>
      <vt:lpstr>A na koniec ...</vt:lpstr>
      <vt:lpstr>Propozycja pracy plastycznej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321</cp:revision>
  <dcterms:created xsi:type="dcterms:W3CDTF">2021-04-14T09:48:18Z</dcterms:created>
  <dcterms:modified xsi:type="dcterms:W3CDTF">2021-04-15T09:14:33Z</dcterms:modified>
</cp:coreProperties>
</file>