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0" r:id="rId13"/>
    <p:sldId id="272" r:id="rId14"/>
    <p:sldId id="273" r:id="rId15"/>
    <p:sldId id="269" r:id="rId16"/>
    <p:sldId id="274" r:id="rId17"/>
    <p:sldId id="275" r:id="rId18"/>
    <p:sldId id="266" r:id="rId19"/>
    <p:sldId id="276" r:id="rId20"/>
    <p:sldId id="277" r:id="rId21"/>
    <p:sldId id="26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416" autoAdjust="0"/>
  </p:normalViewPr>
  <p:slideViewPr>
    <p:cSldViewPr>
      <p:cViewPr varScale="1">
        <p:scale>
          <a:sx n="54" d="100"/>
          <a:sy n="54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„Moje </a:t>
            </a:r>
            <a:r>
              <a:rPr lang="pl-PL" sz="3600" smtClean="0">
                <a:latin typeface="Times New Roman" pitchFamily="18" charset="0"/>
                <a:cs typeface="Times New Roman" pitchFamily="18" charset="0"/>
              </a:rPr>
              <a:t>zdrowie </a:t>
            </a:r>
            <a:r>
              <a:rPr lang="pl-PL" sz="36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moja siła, wielka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moc”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smtClean="0">
                <a:latin typeface="Times New Roman" pitchFamily="18" charset="0"/>
                <a:cs typeface="Times New Roman" pitchFamily="18" charset="0"/>
              </a:rPr>
              <a:t>realizacja międzynarodowego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projektu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 zakresu edukacji prozdrowotnej i profilaktyki uzależnień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Przedszkolu Publicznym w Dąbrowie Chełmińskiej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69977838_10206161474551909_90750134382703411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2928934"/>
            <a:ext cx="6429375" cy="311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„ŻYJĘ ZDROWO I BEZPIECZNIE”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Kodeks zdrowego i bezpiecznego przedszkolaka -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onika\Desktop\Przedszkole\SOWY 2019-2020\ZDJĘCIA\1. Wrzesień\4. Kodeks, bezpieczeństwo, nr alarmowe 10-23.09\IMG_20190910_101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357298"/>
            <a:ext cx="2190763" cy="1643073"/>
          </a:xfrm>
          <a:prstGeom prst="rect">
            <a:avLst/>
          </a:prstGeom>
          <a:noFill/>
        </p:spPr>
      </p:pic>
      <p:pic>
        <p:nvPicPr>
          <p:cNvPr id="8" name="Obraz 7" descr="IMG_20190917_091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14686"/>
            <a:ext cx="2000264" cy="1500198"/>
          </a:xfrm>
          <a:prstGeom prst="rect">
            <a:avLst/>
          </a:prstGeom>
        </p:spPr>
      </p:pic>
      <p:pic>
        <p:nvPicPr>
          <p:cNvPr id="9" name="Obraz 8" descr="IMG_20190918_080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000636"/>
            <a:ext cx="2166921" cy="1625191"/>
          </a:xfrm>
          <a:prstGeom prst="rect">
            <a:avLst/>
          </a:prstGeom>
        </p:spPr>
      </p:pic>
      <p:pic>
        <p:nvPicPr>
          <p:cNvPr id="10" name="Obraz 9" descr="IMG_20190917_121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1500174"/>
            <a:ext cx="3857652" cy="1121130"/>
          </a:xfrm>
          <a:prstGeom prst="rect">
            <a:avLst/>
          </a:prstGeom>
        </p:spPr>
      </p:pic>
      <p:pic>
        <p:nvPicPr>
          <p:cNvPr id="11" name="Obraz 10" descr="IMG_20190920_0918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1357298"/>
            <a:ext cx="1785950" cy="1339463"/>
          </a:xfrm>
          <a:prstGeom prst="rect">
            <a:avLst/>
          </a:prstGeom>
        </p:spPr>
      </p:pic>
      <p:pic>
        <p:nvPicPr>
          <p:cNvPr id="12" name="Obraz 11" descr="IMG_20190920_1011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6644" y="4500570"/>
            <a:ext cx="1571636" cy="2095515"/>
          </a:xfrm>
          <a:prstGeom prst="rect">
            <a:avLst/>
          </a:prstGeom>
        </p:spPr>
      </p:pic>
      <p:pic>
        <p:nvPicPr>
          <p:cNvPr id="13" name="Obraz 12" descr="IMG_20190920_1057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9454" y="2928934"/>
            <a:ext cx="1809731" cy="1357298"/>
          </a:xfrm>
          <a:prstGeom prst="rect">
            <a:avLst/>
          </a:prstGeom>
        </p:spPr>
      </p:pic>
      <p:pic>
        <p:nvPicPr>
          <p:cNvPr id="14" name="Obraz 13" descr="IMG_20190920_0913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14612" y="5143512"/>
            <a:ext cx="2000264" cy="1500198"/>
          </a:xfrm>
          <a:prstGeom prst="rect">
            <a:avLst/>
          </a:prstGeom>
        </p:spPr>
      </p:pic>
      <p:pic>
        <p:nvPicPr>
          <p:cNvPr id="15" name="Obraz 14" descr="IMG_20190916_11332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43174" y="2928934"/>
            <a:ext cx="4071966" cy="1877799"/>
          </a:xfrm>
          <a:prstGeom prst="rect">
            <a:avLst/>
          </a:prstGeom>
        </p:spPr>
      </p:pic>
      <p:pic>
        <p:nvPicPr>
          <p:cNvPr id="16" name="Obraz 15" descr="k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9190" y="5000636"/>
            <a:ext cx="2143140" cy="1607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„ŻYJĘ ZDROWO I BEZPIECZNIE”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Kolejowe ABC -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onika\Desktop\Przedszkole\SOWY 2019-2020\ZDJĘCIA\RELACJE NA STR SZKOŁY I DO GAZETY\1. Kolejowe ABC 18.09\głów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85860"/>
            <a:ext cx="4088879" cy="3066659"/>
          </a:xfrm>
          <a:prstGeom prst="rect">
            <a:avLst/>
          </a:prstGeom>
          <a:noFill/>
        </p:spPr>
      </p:pic>
      <p:pic>
        <p:nvPicPr>
          <p:cNvPr id="8" name="Obraz 7" descr="IMG_20190918_094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4429132"/>
            <a:ext cx="2928926" cy="2196695"/>
          </a:xfrm>
          <a:prstGeom prst="rect">
            <a:avLst/>
          </a:prstGeom>
        </p:spPr>
      </p:pic>
      <p:pic>
        <p:nvPicPr>
          <p:cNvPr id="9" name="Obraz 8" descr="IMG_20190918_1019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874" y="4429133"/>
            <a:ext cx="2952771" cy="2214578"/>
          </a:xfrm>
          <a:prstGeom prst="rect">
            <a:avLst/>
          </a:prstGeom>
        </p:spPr>
      </p:pic>
      <p:pic>
        <p:nvPicPr>
          <p:cNvPr id="10" name="Obraz 9" descr="IMG_20190918_102303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4572008"/>
            <a:ext cx="2071670" cy="155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„JESTEM TYM CO JEM I PIJĘ”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Piramida żywienia -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71182570_2587504854650443_36455223448242749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3786190"/>
            <a:ext cx="1902570" cy="2550253"/>
          </a:xfrm>
        </p:spPr>
      </p:pic>
      <p:pic>
        <p:nvPicPr>
          <p:cNvPr id="5" name="Obraz 4" descr="71230360_388349298728613_87870674791479377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286256"/>
            <a:ext cx="1700887" cy="2279912"/>
          </a:xfrm>
          <a:prstGeom prst="rect">
            <a:avLst/>
          </a:prstGeom>
        </p:spPr>
      </p:pic>
      <p:pic>
        <p:nvPicPr>
          <p:cNvPr id="6" name="Obraz 5" descr="71279813_1020254281645286_656116489662339481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357298"/>
            <a:ext cx="3500462" cy="2625347"/>
          </a:xfrm>
          <a:prstGeom prst="rect">
            <a:avLst/>
          </a:prstGeom>
        </p:spPr>
      </p:pic>
      <p:pic>
        <p:nvPicPr>
          <p:cNvPr id="9" name="Obraz 8" descr="83558540_117921502829136_616395872758713548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4214818"/>
            <a:ext cx="2928958" cy="2196719"/>
          </a:xfrm>
          <a:prstGeom prst="rect">
            <a:avLst/>
          </a:prstGeom>
        </p:spPr>
      </p:pic>
      <p:pic>
        <p:nvPicPr>
          <p:cNvPr id="10" name="Obraz 9" descr="71326820_426995904462788_8222822949569167360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1643050"/>
            <a:ext cx="2928926" cy="1900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„JESTEM TYM CO JEM I PIJĘ”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Ile łyżek cukru jest w napojach ? - 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IMG_20191015_112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6485" y="1357298"/>
            <a:ext cx="4095779" cy="3071834"/>
          </a:xfrm>
        </p:spPr>
      </p:pic>
      <p:pic>
        <p:nvPicPr>
          <p:cNvPr id="5" name="Obraz 4" descr="IMG_20191015_111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51" y="4572008"/>
            <a:ext cx="2857519" cy="2143140"/>
          </a:xfrm>
          <a:prstGeom prst="rect">
            <a:avLst/>
          </a:prstGeom>
        </p:spPr>
      </p:pic>
      <p:pic>
        <p:nvPicPr>
          <p:cNvPr id="6" name="Obraz 5" descr="IMG_20191015_0911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572008"/>
            <a:ext cx="2714612" cy="2035959"/>
          </a:xfrm>
          <a:prstGeom prst="rect">
            <a:avLst/>
          </a:prstGeom>
        </p:spPr>
      </p:pic>
      <p:pic>
        <p:nvPicPr>
          <p:cNvPr id="7" name="Obraz 6" descr="IMG_20191015_0908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572008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„JESTEM TYM CO JEM I PIJĘ”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Owocowe szaszłyki  i ciasto marchewkowe -</a:t>
            </a:r>
            <a:endParaRPr lang="pl-PL" sz="2400" dirty="0"/>
          </a:p>
        </p:txBody>
      </p:sp>
      <p:pic>
        <p:nvPicPr>
          <p:cNvPr id="4" name="Symbol zastępczy zawartości 3" descr="IMG_20191028_1025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285860"/>
            <a:ext cx="4286280" cy="3177814"/>
          </a:xfrm>
        </p:spPr>
      </p:pic>
      <p:pic>
        <p:nvPicPr>
          <p:cNvPr id="5" name="Obraz 4" descr="IMG_20191028_101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4643446"/>
            <a:ext cx="2500298" cy="2000264"/>
          </a:xfrm>
          <a:prstGeom prst="rect">
            <a:avLst/>
          </a:prstGeom>
        </p:spPr>
      </p:pic>
      <p:pic>
        <p:nvPicPr>
          <p:cNvPr id="7" name="Obraz 6" descr="IMG_20191028_102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1" y="4643446"/>
            <a:ext cx="2571767" cy="1928826"/>
          </a:xfrm>
          <a:prstGeom prst="rect">
            <a:avLst/>
          </a:prstGeom>
        </p:spPr>
      </p:pic>
      <p:pic>
        <p:nvPicPr>
          <p:cNvPr id="8" name="Obraz 7" descr="IMG_20191028_1026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643446"/>
            <a:ext cx="2571736" cy="1928802"/>
          </a:xfrm>
          <a:prstGeom prst="rect">
            <a:avLst/>
          </a:prstGeom>
        </p:spPr>
      </p:pic>
      <p:pic>
        <p:nvPicPr>
          <p:cNvPr id="9" name="Obraz 8" descr="71201673_692371104608664_287727813008975462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1142984"/>
            <a:ext cx="1357304" cy="1809739"/>
          </a:xfrm>
          <a:prstGeom prst="rect">
            <a:avLst/>
          </a:prstGeom>
        </p:spPr>
      </p:pic>
      <p:pic>
        <p:nvPicPr>
          <p:cNvPr id="10" name="Obraz 9" descr="71529614_2432384587081915_6969342168775262208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3071810"/>
            <a:ext cx="3929058" cy="1328490"/>
          </a:xfrm>
          <a:prstGeom prst="rect">
            <a:avLst/>
          </a:prstGeom>
        </p:spPr>
      </p:pic>
      <p:pic>
        <p:nvPicPr>
          <p:cNvPr id="12" name="Obraz 11" descr="71598090_735467896876978_47359601498128384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3108" y="1357298"/>
            <a:ext cx="1714512" cy="158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„PRZED CHOROBĄ UCIEKAM NA WŁASNYCH NOGACH”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Tor przeszkód -</a:t>
            </a:r>
            <a:endParaRPr lang="pl-PL" sz="1800" dirty="0"/>
          </a:p>
        </p:txBody>
      </p:sp>
      <p:pic>
        <p:nvPicPr>
          <p:cNvPr id="1026" name="Picture 2" descr="C:\Users\Monika\Desktop\Przedszkole\SOWY 2019-2020\ZDJĘCIA\RELACJE NA STR SZKOŁY I DO GAZETY\25. Podsumowanie 1 tygodnia ferii zimowych\ferieeeee\IMG_20200130_085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928802"/>
            <a:ext cx="2500330" cy="1875248"/>
          </a:xfrm>
          <a:prstGeom prst="rect">
            <a:avLst/>
          </a:prstGeom>
          <a:noFill/>
        </p:spPr>
      </p:pic>
      <p:pic>
        <p:nvPicPr>
          <p:cNvPr id="6" name="Obraz 5" descr="IMG_20200130_085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357430"/>
            <a:ext cx="2500298" cy="1875224"/>
          </a:xfrm>
          <a:prstGeom prst="rect">
            <a:avLst/>
          </a:prstGeom>
        </p:spPr>
      </p:pic>
      <p:pic>
        <p:nvPicPr>
          <p:cNvPr id="8" name="Obraz 7" descr="IMG_20200130_085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572008"/>
            <a:ext cx="2143140" cy="1607355"/>
          </a:xfrm>
          <a:prstGeom prst="rect">
            <a:avLst/>
          </a:prstGeom>
        </p:spPr>
      </p:pic>
      <p:pic>
        <p:nvPicPr>
          <p:cNvPr id="9" name="Obraz 8" descr="IMG_20200130_085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4143380"/>
            <a:ext cx="3143272" cy="2357455"/>
          </a:xfrm>
          <a:prstGeom prst="rect">
            <a:avLst/>
          </a:prstGeom>
        </p:spPr>
      </p:pic>
      <p:pic>
        <p:nvPicPr>
          <p:cNvPr id="10" name="Obraz 9" descr="IMG_20200130_0901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1785926"/>
            <a:ext cx="2571767" cy="1928826"/>
          </a:xfrm>
          <a:prstGeom prst="rect">
            <a:avLst/>
          </a:prstGeom>
        </p:spPr>
      </p:pic>
      <p:pic>
        <p:nvPicPr>
          <p:cNvPr id="11" name="Obraz 10" descr="IMG_20200130_0855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4000504"/>
            <a:ext cx="276223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„PRZED CHOROBĄ UCIEKAM NA WŁASNYCH NOGACH”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zabawy z wykorzystaniem różnych metod -</a:t>
            </a:r>
            <a:endParaRPr lang="pl-PL" sz="1800" dirty="0"/>
          </a:p>
        </p:txBody>
      </p:sp>
      <p:pic>
        <p:nvPicPr>
          <p:cNvPr id="4" name="Symbol zastępczy zawartości 3" descr="IMG_20200129_100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285860"/>
            <a:ext cx="4072470" cy="3054353"/>
          </a:xfrm>
        </p:spPr>
      </p:pic>
      <p:pic>
        <p:nvPicPr>
          <p:cNvPr id="5" name="Obraz 4" descr="IMG_20200130_100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780" y="4500570"/>
            <a:ext cx="2857519" cy="2143140"/>
          </a:xfrm>
          <a:prstGeom prst="rect">
            <a:avLst/>
          </a:prstGeom>
        </p:spPr>
      </p:pic>
      <p:pic>
        <p:nvPicPr>
          <p:cNvPr id="6" name="Obraz 5" descr="IMG_20200130_092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857496"/>
            <a:ext cx="1928794" cy="1446595"/>
          </a:xfrm>
          <a:prstGeom prst="rect">
            <a:avLst/>
          </a:prstGeom>
        </p:spPr>
      </p:pic>
      <p:pic>
        <p:nvPicPr>
          <p:cNvPr id="7" name="Obraz 6" descr="IMG_20200131_1032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500570"/>
            <a:ext cx="2857488" cy="2143116"/>
          </a:xfrm>
          <a:prstGeom prst="rect">
            <a:avLst/>
          </a:prstGeom>
        </p:spPr>
      </p:pic>
      <p:pic>
        <p:nvPicPr>
          <p:cNvPr id="8" name="Obraz 7" descr="71684162_488331945345558_474672168858917273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4500570"/>
            <a:ext cx="2857520" cy="2143140"/>
          </a:xfrm>
          <a:prstGeom prst="rect">
            <a:avLst/>
          </a:prstGeom>
        </p:spPr>
      </p:pic>
      <p:pic>
        <p:nvPicPr>
          <p:cNvPr id="10" name="Obraz 9" descr="86188900_1950828795061186_5875493786091520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1" y="1428736"/>
            <a:ext cx="1714512" cy="1285884"/>
          </a:xfrm>
          <a:prstGeom prst="rect">
            <a:avLst/>
          </a:prstGeom>
        </p:spPr>
      </p:pic>
      <p:pic>
        <p:nvPicPr>
          <p:cNvPr id="12" name="Obraz 11" descr="IMG_20191203_0919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6" y="2928934"/>
            <a:ext cx="1857388" cy="1393042"/>
          </a:xfrm>
          <a:prstGeom prst="rect">
            <a:avLst/>
          </a:prstGeom>
        </p:spPr>
      </p:pic>
      <p:pic>
        <p:nvPicPr>
          <p:cNvPr id="13" name="Obraz 12" descr="86173769_2497269190495438_4687856696486264832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1285860"/>
            <a:ext cx="1143008" cy="1535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„PRZED CHOROBĄ UCIEKAM NA WŁASNYCH NOGACH”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1800" dirty="0" err="1" smtClean="0">
                <a:latin typeface="Times New Roman" pitchFamily="18" charset="0"/>
                <a:cs typeface="Times New Roman" pitchFamily="18" charset="0"/>
              </a:rPr>
              <a:t>Koronawirus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-</a:t>
            </a:r>
            <a:endParaRPr lang="pl-PL" sz="1800" dirty="0"/>
          </a:p>
        </p:txBody>
      </p:sp>
      <p:pic>
        <p:nvPicPr>
          <p:cNvPr id="5" name="Symbol zastępczy zawartości 4" descr="k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3214686"/>
            <a:ext cx="4071098" cy="3328998"/>
          </a:xfrm>
        </p:spPr>
      </p:pic>
      <p:pic>
        <p:nvPicPr>
          <p:cNvPr id="6" name="Obraz 5" descr="k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1500174"/>
            <a:ext cx="3929090" cy="1622214"/>
          </a:xfrm>
          <a:prstGeom prst="rect">
            <a:avLst/>
          </a:prstGeom>
        </p:spPr>
      </p:pic>
      <p:pic>
        <p:nvPicPr>
          <p:cNvPr id="9" name="Obraz 8" descr="k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6563">
            <a:off x="383453" y="3491256"/>
            <a:ext cx="3364254" cy="1196349"/>
          </a:xfrm>
          <a:prstGeom prst="rect">
            <a:avLst/>
          </a:prstGeom>
        </p:spPr>
      </p:pic>
      <p:pic>
        <p:nvPicPr>
          <p:cNvPr id="10" name="Obraz 9" descr="ifx9def2d131d5b1279_92258828_2554072808139600_62425530599861125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571612"/>
            <a:ext cx="2143140" cy="1521461"/>
          </a:xfrm>
          <a:prstGeom prst="rect">
            <a:avLst/>
          </a:prstGeom>
        </p:spPr>
      </p:pic>
      <p:pic>
        <p:nvPicPr>
          <p:cNvPr id="11" name="Obraz 10" descr="k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7665">
            <a:off x="6210310" y="1992885"/>
            <a:ext cx="2560213" cy="1012940"/>
          </a:xfrm>
          <a:prstGeom prst="rect">
            <a:avLst/>
          </a:prstGeom>
        </p:spPr>
      </p:pic>
      <p:pic>
        <p:nvPicPr>
          <p:cNvPr id="12" name="Obraz 11" descr="ifx9bb81a2fa37ad009_plakat_koronawirus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3429000"/>
            <a:ext cx="2121682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„ZAMIAST GRAĆ NA KOMPUTERZE 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LEPIEJ PĘDZIĆ NA ROWERZE”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Dzień Bezpiecznego Internetu -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IMG_20200211_090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85926"/>
            <a:ext cx="2302929" cy="1727197"/>
          </a:xfrm>
        </p:spPr>
      </p:pic>
      <p:pic>
        <p:nvPicPr>
          <p:cNvPr id="7" name="Obraz 6" descr="IMG_20200211_094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785926"/>
            <a:ext cx="2357454" cy="1768091"/>
          </a:xfrm>
          <a:prstGeom prst="rect">
            <a:avLst/>
          </a:prstGeom>
        </p:spPr>
      </p:pic>
      <p:pic>
        <p:nvPicPr>
          <p:cNvPr id="9" name="Obraz 8" descr="i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786190"/>
            <a:ext cx="4502541" cy="2810896"/>
          </a:xfrm>
          <a:prstGeom prst="rect">
            <a:avLst/>
          </a:prstGeom>
        </p:spPr>
      </p:pic>
      <p:pic>
        <p:nvPicPr>
          <p:cNvPr id="10" name="Obraz 9" descr="i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643050"/>
            <a:ext cx="3286148" cy="2015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„ZAMIAST GRAĆ NA KOMPUTERZE 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LEPIEJ PĘDZIĆ NA ROWERZE”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Mój wymarzony rower -</a:t>
            </a:r>
            <a:endParaRPr lang="pl-PL" sz="2000" dirty="0"/>
          </a:p>
        </p:txBody>
      </p:sp>
      <p:pic>
        <p:nvPicPr>
          <p:cNvPr id="4" name="Symbol zastępczy zawartości 3" descr="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000240"/>
            <a:ext cx="2500330" cy="1875247"/>
          </a:xfrm>
        </p:spPr>
      </p:pic>
      <p:pic>
        <p:nvPicPr>
          <p:cNvPr id="5" name="Obraz 4" descr="r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857364"/>
            <a:ext cx="2286016" cy="1714512"/>
          </a:xfrm>
          <a:prstGeom prst="rect">
            <a:avLst/>
          </a:prstGeom>
        </p:spPr>
      </p:pic>
      <p:pic>
        <p:nvPicPr>
          <p:cNvPr id="6" name="Obraz 5" descr="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071942"/>
            <a:ext cx="2757091" cy="2428892"/>
          </a:xfrm>
          <a:prstGeom prst="rect">
            <a:avLst/>
          </a:prstGeom>
        </p:spPr>
      </p:pic>
      <p:pic>
        <p:nvPicPr>
          <p:cNvPr id="9" name="Obraz 8" descr="r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2214554"/>
            <a:ext cx="2681880" cy="3429024"/>
          </a:xfrm>
          <a:prstGeom prst="rect">
            <a:avLst/>
          </a:prstGeom>
        </p:spPr>
      </p:pic>
      <p:pic>
        <p:nvPicPr>
          <p:cNvPr id="10" name="Obraz 9" descr="r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143379"/>
            <a:ext cx="2518474" cy="225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Moje zdrowie – moja siła, wielka moc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/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ogólnopolski projekt z zakresu edukacji prozdrowotnej 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profilaktyki uzależnień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Cele projektu :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a) cel główny: wychowanie zdrowego, aktywnego, świadomego swoich możliwości i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posiadającego umiejętność współistnienia z przyrodą przedszkolaka/ucznia.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b) cele szczegółowe: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nawiązanie współpracy między placówkami w całej Polsce,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zrozumienie znaczenia zdrowia dla rozwoju człowieka,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utrwalanie prawidłowych nawyków higienicznych i zachowań prospołecznych,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rozwijanie umiejętności radzenia sobie z presją rówieśniczą,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podniesienie wiedzy na temat funkcjonowania poradnictwa telefonicznego i innych form  pomocy,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kształtowanie prawidłowych nawyków żywieniowych,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tworzenie warunków sprzyjających spontanicznej i zorganizowanej aktywności ruchowej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kształtowanie właściwej postawy wobec środowiska przyrodniczego,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- poznanie i zrozumienie zagrożeń dla zdrowia wynikających z nadmiernego spędzania czasu przy komputerze  i przed telewizorem, </a:t>
            </a:r>
          </a:p>
          <a:p>
            <a:pPr algn="just">
              <a:buFontTx/>
              <a:buChar char="-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poznanie ciekawych i ważnych zawodów.  </a:t>
            </a:r>
          </a:p>
          <a:p>
            <a:pPr algn="just">
              <a:buNone/>
            </a:pPr>
            <a:r>
              <a:rPr lang="pl-PL" sz="1400" b="1" dirty="0" smtClean="0">
                <a:latin typeface="Times New Roman" pitchFamily="18" charset="0"/>
                <a:cs typeface="Times New Roman" pitchFamily="18" charset="0"/>
              </a:rPr>
              <a:t>Czas trwania projektu :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wrzesień 2019 r. – maj 2020 r. </a:t>
            </a:r>
          </a:p>
          <a:p>
            <a:pPr algn="just"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Należy wykonać po </a:t>
            </a:r>
            <a:r>
              <a:rPr lang="pl-PL" sz="1400" smtClean="0">
                <a:latin typeface="Times New Roman" pitchFamily="18" charset="0"/>
                <a:cs typeface="Times New Roman" pitchFamily="18" charset="0"/>
              </a:rPr>
              <a:t>2 wybrane zadania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z każdego modułu.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„ZAMIAST GRAĆ NA KOMPUTERZE 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LEPIEJ PĘDZIĆ NA ROWERZE”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Quiz o Dąbrowie Chełmińskiej - </a:t>
            </a:r>
            <a:endParaRPr lang="pl-PL" sz="2000" dirty="0"/>
          </a:p>
        </p:txBody>
      </p:sp>
      <p:pic>
        <p:nvPicPr>
          <p:cNvPr id="7" name="Symbol zastępczy zawartości 6" descr="Fran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714488"/>
            <a:ext cx="5500726" cy="3269300"/>
          </a:xfrm>
        </p:spPr>
      </p:pic>
      <p:pic>
        <p:nvPicPr>
          <p:cNvPr id="8" name="Obraz 7" descr="z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1358324" cy="1204224"/>
          </a:xfrm>
          <a:prstGeom prst="rect">
            <a:avLst/>
          </a:prstGeom>
        </p:spPr>
      </p:pic>
      <p:pic>
        <p:nvPicPr>
          <p:cNvPr id="9" name="Obraz 8" descr="q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785794"/>
            <a:ext cx="1071570" cy="1597453"/>
          </a:xfrm>
          <a:prstGeom prst="rect">
            <a:avLst/>
          </a:prstGeom>
        </p:spPr>
      </p:pic>
      <p:pic>
        <p:nvPicPr>
          <p:cNvPr id="10" name="Obraz 9" descr="q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714620"/>
            <a:ext cx="1119649" cy="1606938"/>
          </a:xfrm>
          <a:prstGeom prst="rect">
            <a:avLst/>
          </a:prstGeom>
        </p:spPr>
      </p:pic>
      <p:pic>
        <p:nvPicPr>
          <p:cNvPr id="11" name="Obraz 10" descr="q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58" y="2500306"/>
            <a:ext cx="1357322" cy="1652600"/>
          </a:xfrm>
          <a:prstGeom prst="rect">
            <a:avLst/>
          </a:prstGeom>
        </p:spPr>
      </p:pic>
      <p:pic>
        <p:nvPicPr>
          <p:cNvPr id="12" name="Obraz 11" descr="q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572008"/>
            <a:ext cx="1386326" cy="1879432"/>
          </a:xfrm>
          <a:prstGeom prst="rect">
            <a:avLst/>
          </a:prstGeom>
        </p:spPr>
      </p:pic>
      <p:pic>
        <p:nvPicPr>
          <p:cNvPr id="14" name="Obraz 13" descr="q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9058" y="5072074"/>
            <a:ext cx="1085231" cy="1571611"/>
          </a:xfrm>
          <a:prstGeom prst="rect">
            <a:avLst/>
          </a:prstGeom>
        </p:spPr>
      </p:pic>
      <p:pic>
        <p:nvPicPr>
          <p:cNvPr id="15" name="Obraz 14" descr="z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0958" y="4357694"/>
            <a:ext cx="1418162" cy="2285992"/>
          </a:xfrm>
          <a:prstGeom prst="rect">
            <a:avLst/>
          </a:prstGeom>
        </p:spPr>
      </p:pic>
      <p:pic>
        <p:nvPicPr>
          <p:cNvPr id="17" name="Obraz 16" descr="q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00232" y="5214950"/>
            <a:ext cx="1633041" cy="1287972"/>
          </a:xfrm>
          <a:prstGeom prst="rect">
            <a:avLst/>
          </a:prstGeom>
        </p:spPr>
      </p:pic>
      <p:pic>
        <p:nvPicPr>
          <p:cNvPr id="18" name="Obraz 17" descr="z1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86380" y="5214950"/>
            <a:ext cx="1710966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„GDY ZIEMIA WOŁA O POMOC”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Przyjaciele Przyrody -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 descr="p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2285992"/>
            <a:ext cx="2807291" cy="3828123"/>
          </a:xfrm>
        </p:spPr>
      </p:pic>
      <p:pic>
        <p:nvPicPr>
          <p:cNvPr id="5" name="Obraz 4" descr="p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429132"/>
            <a:ext cx="1628786" cy="2221072"/>
          </a:xfrm>
          <a:prstGeom prst="rect">
            <a:avLst/>
          </a:prstGeom>
        </p:spPr>
      </p:pic>
      <p:pic>
        <p:nvPicPr>
          <p:cNvPr id="6" name="Obraz 5" descr="p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428736"/>
            <a:ext cx="2071702" cy="2721303"/>
          </a:xfrm>
          <a:prstGeom prst="rect">
            <a:avLst/>
          </a:prstGeom>
        </p:spPr>
      </p:pic>
      <p:pic>
        <p:nvPicPr>
          <p:cNvPr id="7" name="Obraz 6" descr="p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1643050"/>
            <a:ext cx="2839643" cy="378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„GDY ZIEMIA WOŁA O POMOC”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Lubimy zabawy badawcze i eksperymenty -</a:t>
            </a:r>
            <a:endParaRPr lang="pl-PL" sz="1800" dirty="0"/>
          </a:p>
        </p:txBody>
      </p:sp>
      <p:pic>
        <p:nvPicPr>
          <p:cNvPr id="4" name="Symbol zastępczy zawartości 3" descr="IMG_20200121_122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643050"/>
            <a:ext cx="2190766" cy="1643074"/>
          </a:xfrm>
        </p:spPr>
      </p:pic>
      <p:pic>
        <p:nvPicPr>
          <p:cNvPr id="6" name="Obraz 5" descr="87634886_498657624179756_597348702977261568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43182"/>
            <a:ext cx="2214578" cy="1660934"/>
          </a:xfrm>
          <a:prstGeom prst="rect">
            <a:avLst/>
          </a:prstGeom>
        </p:spPr>
      </p:pic>
      <p:pic>
        <p:nvPicPr>
          <p:cNvPr id="5" name="Obraz 4" descr="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786322"/>
            <a:ext cx="2286016" cy="1714512"/>
          </a:xfrm>
          <a:prstGeom prst="rect">
            <a:avLst/>
          </a:prstGeom>
        </p:spPr>
      </p:pic>
      <p:pic>
        <p:nvPicPr>
          <p:cNvPr id="7" name="Symbol zastępczy zawartości 3" descr="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298" y="3357562"/>
            <a:ext cx="1643074" cy="1164711"/>
          </a:xfrm>
          <a:prstGeom prst="rect">
            <a:avLst/>
          </a:prstGeom>
        </p:spPr>
      </p:pic>
      <p:pic>
        <p:nvPicPr>
          <p:cNvPr id="8" name="Obraz 7" descr="73372322_1371569569679083_5134431186717769728_n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3143248"/>
            <a:ext cx="1854382" cy="1391692"/>
          </a:xfrm>
          <a:prstGeom prst="rect">
            <a:avLst/>
          </a:prstGeom>
        </p:spPr>
      </p:pic>
      <p:pic>
        <p:nvPicPr>
          <p:cNvPr id="9" name="Obraz 8" descr="IMG_20191106_1131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2214554"/>
            <a:ext cx="1757859" cy="2369679"/>
          </a:xfrm>
          <a:prstGeom prst="rect">
            <a:avLst/>
          </a:prstGeom>
        </p:spPr>
      </p:pic>
      <p:pic>
        <p:nvPicPr>
          <p:cNvPr id="10" name="Obraz 9" descr="IMG_20191121_0934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4786322"/>
            <a:ext cx="3000396" cy="1796979"/>
          </a:xfrm>
          <a:prstGeom prst="rect">
            <a:avLst/>
          </a:prstGeom>
        </p:spPr>
      </p:pic>
      <p:pic>
        <p:nvPicPr>
          <p:cNvPr id="11" name="Obraz 10" descr="IMG_20200128_0931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074" y="4714884"/>
            <a:ext cx="2524111" cy="1893083"/>
          </a:xfrm>
          <a:prstGeom prst="rect">
            <a:avLst/>
          </a:prstGeom>
        </p:spPr>
      </p:pic>
      <p:pic>
        <p:nvPicPr>
          <p:cNvPr id="12" name="Obraz 11" descr="76227146_524701561410558_383301405688987648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00892" y="1571612"/>
            <a:ext cx="1785950" cy="1339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„GDY ZIEMIA WOŁA O POMOC”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- Sprzątnie Świata -</a:t>
            </a:r>
            <a:endParaRPr lang="pl-PL" sz="1800" dirty="0"/>
          </a:p>
        </p:txBody>
      </p:sp>
      <p:pic>
        <p:nvPicPr>
          <p:cNvPr id="4" name="Symbol zastępczy zawartości 3" descr="71187393_2991249514224632_123929304782130380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7950" y="5000636"/>
            <a:ext cx="2215592" cy="1554155"/>
          </a:xfrm>
        </p:spPr>
      </p:pic>
      <p:pic>
        <p:nvPicPr>
          <p:cNvPr id="5" name="Obraz 4" descr="71494078_947539475626506_77905300674104524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143116"/>
            <a:ext cx="1500198" cy="2010903"/>
          </a:xfrm>
          <a:prstGeom prst="rect">
            <a:avLst/>
          </a:prstGeom>
        </p:spPr>
      </p:pic>
      <p:pic>
        <p:nvPicPr>
          <p:cNvPr id="6" name="Obraz 5" descr="71775167_760059207765600_872561851875563929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928934"/>
            <a:ext cx="2571736" cy="1450459"/>
          </a:xfrm>
          <a:prstGeom prst="rect">
            <a:avLst/>
          </a:prstGeom>
        </p:spPr>
      </p:pic>
      <p:pic>
        <p:nvPicPr>
          <p:cNvPr id="8" name="Obraz 7" descr="IMG_20190927_105727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00570"/>
            <a:ext cx="5857884" cy="2047788"/>
          </a:xfrm>
          <a:prstGeom prst="rect">
            <a:avLst/>
          </a:prstGeom>
        </p:spPr>
      </p:pic>
      <p:pic>
        <p:nvPicPr>
          <p:cNvPr id="9" name="Obraz 8" descr="IMG_20190927_1059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1357298"/>
            <a:ext cx="1857388" cy="1393041"/>
          </a:xfrm>
          <a:prstGeom prst="rect">
            <a:avLst/>
          </a:prstGeom>
        </p:spPr>
      </p:pic>
      <p:pic>
        <p:nvPicPr>
          <p:cNvPr id="10" name="Obraz 9" descr="IMG_20190927_1105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1428736"/>
            <a:ext cx="1989622" cy="1571612"/>
          </a:xfrm>
          <a:prstGeom prst="rect">
            <a:avLst/>
          </a:prstGeom>
        </p:spPr>
      </p:pic>
      <p:pic>
        <p:nvPicPr>
          <p:cNvPr id="11" name="Obraz 10" descr="IMG_20190927_1103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3702" y="3357562"/>
            <a:ext cx="1928826" cy="1315364"/>
          </a:xfrm>
          <a:prstGeom prst="rect">
            <a:avLst/>
          </a:prstGeom>
        </p:spPr>
      </p:pic>
      <p:pic>
        <p:nvPicPr>
          <p:cNvPr id="12" name="Obraz 11" descr="logo-sprzatanie_swiata_98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6116" y="1857364"/>
            <a:ext cx="1214446" cy="1246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Dziękujemy ;)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Monika Galant</a:t>
            </a:r>
          </a:p>
          <a:p>
            <a:r>
              <a:rPr lang="pl-PL" dirty="0" smtClean="0"/>
              <a:t>Dorota Lewicka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MODUŁ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,,ŻYJĘ ZDROWO I BEZPIECZNIE ”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1) ,,Zdrowie” – co oznacza to pojęcie, jaki ma wpływ na nasze życie , sposoby ochrony  zdrowia/życia – organizacja spotkania z lekarzem/ratownikiem medycznym/pielęgniarką.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2) ,,Czy rośliny chorują , jak je leczyć?” – prowadzenie obserwacji, zajęcia edukacyjne,  nawiązanie współpracy z biologiem/mikrobiologiem, warto zastanowić się wspólnie z dziećmi czy rośliny czują, co o tym świadczy – projekt badawczy.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3) ,,Kodeks zdrowego i bezpiecznego przedszkolaka” – utrwalenie zasad bezpieczeństwa,  kodeks w formie tablicy motywacyjnej – monitorowanie przestrzegania zasad w praktyce.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4) ,, Trudna sztuka mówienia nie” – przeprowadzenie zajęć tematycznych związanych  z  pojęciem asertywność. Starsze dzieci w kontekście uzależnień, młodsze uświadamiania sobie własnych potrzeb, umiejętności radzenia sobie w sytuacji konfliktowej.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5) ,,Telefon zaufania” – prezentacja filmu edukacyjnego (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, jest tam krótki i prosty w przekazie film, około 3 minuty), dzieci mogą podzielić się spostrzeżeniami, warto podjąć próbę zapamiętania numeru.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6) ,,Quiz wiedzy o zdrowiu i bezpieczeństwie” – w grupie lub ogólno przedszkolny,  podsumowanie wiadomości.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7) Dowolne zadanie o tematyce modułu wg pomysłów dzieci lub nauczycieli. 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II MODUŁ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,,JESTEM TYM CO JEM I PIJĘ”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1) ,,Piramida żywienia” – organizacja spotkania z dietetykiem lub grupowa praca plastyczna.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2) ,,Zamiast cukierków” – przygotowanie wspólnie z dziećmi tzw. kulek mocy według własnego przepisu.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3) ,,Warzywa, których nie lubimy” – organizacja dnia warzyw, ale niezbyt lubianych przez dzieci np. ,,Dzień brukselki”, ,,Dzień kalafiora” itp.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4) ,,Zamiast soku” – zabawa badawcza, uświadomienie dzieciom ile łyżek cukru jest w ich ulubionych soczkach i jak wpływa to na zdrowie, przygotowanie koktajlu mleczno – owocowego.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5) ,,Co to znaczy BIO?” – zorganizowanie wyjścia do sklepu ze zdrową żywnością.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6) ,,Wspieramy polskie rolnictwo” – przygotowanie szaszłyków z polskich owoców bądź warzyw.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7) Dowolne zadanie o tematyce modułu wg pomysłów dzieci lub nauczycieli. 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III MODUŁ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,,PRZED CHOROBĄ UCIEKAM NA WŁASNYCH NOGACH”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1) ,,Sport to zdrowie” – spotkanie z trenerem/zawodnikami wybranej/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nych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dyscypliny sportowej, zajęcia edukacyjne lub sportowe, ukazanie wielu możliwości, sport jako hobby.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2) ,,Olimpiada w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Jarzynowie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” – organizacja zawodów sportowych w grupie bądź ogólno przedszkolnych, można zaprosić rodziców do uczestnictwa.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3) ,,Aktywne metody w zabawie” – przeprowadzenie zabaw ruchowych, wykorzystanie różnych metod np. według C. Orffa, W.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Sherborne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itp.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4) ,,Niezależnie od wieku” – stworzenie z dziećmi ulotek propagujących zdrowy tryb życia i rozdanie przechodniom podczas spaceru.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5) ,, Elementarz sportowy” – zapoznanie z treścią i nauka na pamięć (części), dowolny wiersz lub piosenka.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6) ,,Dzień sportu” – organizacja imprezy na terenie placówki.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7) Dowolne zadanie o tematyce modułu wg pomysłów dzieci lub nauczycieli. 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IV MODUŁ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,, ZAMIAST GRAĆ NA KOMPUTERZE LEPIEJ PĘDZIĆ NA ROWERZE”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1) ,,Internet a bezpieczeństwo” – burza mózgów – zalety i wady/zagrożenia wynikające z korzystania z Internetu, stworzenie plakatu (młodsze dzieci mogą wybrać odpowiednie obrazki).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2) ,,Oglądam kiedy chcę” – prelekcja dla rodziców, pedagogizacja, uzależnienie od komputera dotyka coraz młodsze dzieci, nie wolno bagatelizować objawów, przedstawienie zasad korzystania z dobrodziejstw techniki dla dzieci itp.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3) ,,Moje hobby” – zajęcia prowadzone metodą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peer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– learning, dzielenie się wiedzą/ doświadczeniami z rówieśnikami.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4) ,, Ja i moi koledzy” – zajęcia tematyczne, zabawy, odgrywanie scenek, prezentacja multimedialna (do wyboru). Uświadomienie, że każdy z nas jest inny, kształtowanie postawy szacunku i akceptacji dla wyborów innych osób. Ukazanie, że lepiej spędzać czas z rówieśnikami, zwrócenie uwagi na osoby niepełnosprawne.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5) ,,Mój wymarzony rower” – praca plastyczna indywidualna lub grupowa.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6) Dowolne zadanie o tematyce modułu wg pomysłów dzieci lub nauczycieli. 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V MODUŁ</a:t>
            </a:r>
            <a:br>
              <a:rPr 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,, GDY ZIEMIA WOŁA O POMOC”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1) ,,Za kilkanaście lat” – film/prezentacja dotycząca negatywnego wpływu człowieka na naszą planetę, ważne jest ukazanie skutków dotychczasowych działań.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2) ,,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Śmiecioludek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” – uczestnictwo w ogólnopolskim konkursie plastycznym – kwiecień.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3) ,,Eko – wiersz, bajka” – konkurs dla dzieci i rodziców, według własnego regulaminu.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4) ,,Ekologiczne Story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Cubes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” – tematyka związana z ochroną przyrody, zachowaniami proekologicznymi, warto spisać historyjki, które powstały podczas zajęć.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5) ,,Lubimy zabawy i eksperymenty” – przeprowadzenie z dziećmi dowolnej zabawy badawczej/eksperymentu np. malowanie na mleku, tęcza na talerzu, wulkan z cytryny, ukryte w lodzie itp.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6) Dowolne zadanie o tematyce modułu wg pomysłów dzieci lub nauczycieli. 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A tak realizowaliśmy projekt </a:t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w Przedszkolu Publicznym </a:t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w Dąbrowie Chełmińskiej…</a:t>
            </a:r>
            <a:endParaRPr lang="pl-PL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dzieci 4-letnie i 5-letnie</a:t>
            </a:r>
          </a:p>
          <a:p>
            <a:r>
              <a:rPr lang="pl-PL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„Biedronki” i „Sowy”</a:t>
            </a:r>
            <a:endParaRPr lang="pl-PL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„ŻYJĘ ZDROWO I BEZPIECZNIE”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- Spotkanie z ratownikiem medycznym -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Symbol zastępczy zawartości 11" descr="IMG_20191029_0858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40" y="4214818"/>
            <a:ext cx="3000396" cy="2286016"/>
          </a:xfrm>
        </p:spPr>
      </p:pic>
      <p:pic>
        <p:nvPicPr>
          <p:cNvPr id="14" name="Obraz 13" descr="IMG_20191029_0906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357694"/>
            <a:ext cx="2643206" cy="1982405"/>
          </a:xfrm>
          <a:prstGeom prst="rect">
            <a:avLst/>
          </a:prstGeom>
        </p:spPr>
      </p:pic>
      <p:pic>
        <p:nvPicPr>
          <p:cNvPr id="15" name="Obraz 14" descr="IMG_20191029_090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643446"/>
            <a:ext cx="2667019" cy="2000264"/>
          </a:xfrm>
          <a:prstGeom prst="rect">
            <a:avLst/>
          </a:prstGeom>
        </p:spPr>
      </p:pic>
      <p:pic>
        <p:nvPicPr>
          <p:cNvPr id="16" name="Obraz 15" descr="IMG_20191029_0914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739" y="1785926"/>
            <a:ext cx="3047989" cy="2285992"/>
          </a:xfrm>
          <a:prstGeom prst="rect">
            <a:avLst/>
          </a:prstGeom>
        </p:spPr>
      </p:pic>
      <p:pic>
        <p:nvPicPr>
          <p:cNvPr id="17" name="Obraz 16" descr="IMG_20191029_091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1428736"/>
            <a:ext cx="2000232" cy="1500174"/>
          </a:xfrm>
          <a:prstGeom prst="rect">
            <a:avLst/>
          </a:prstGeom>
        </p:spPr>
      </p:pic>
      <p:pic>
        <p:nvPicPr>
          <p:cNvPr id="18" name="Obraz 17" descr="IMG_20191029_0924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2000240"/>
            <a:ext cx="2381266" cy="1785950"/>
          </a:xfrm>
          <a:prstGeom prst="rect">
            <a:avLst/>
          </a:prstGeom>
        </p:spPr>
      </p:pic>
      <p:pic>
        <p:nvPicPr>
          <p:cNvPr id="19" name="Obraz 18" descr="IMG_20191029_0930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16" y="3071810"/>
            <a:ext cx="1928794" cy="144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1098</Words>
  <PresentationFormat>Pokaz na ekranie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„Moje zdrowie - moja siła, wielka moc” realizacja międzynarodowego projektu  z zakresu edukacji prozdrowotnej i profilaktyki uzależnień w Przedszkolu Publicznym w Dąbrowie Chełmińskiej</vt:lpstr>
      <vt:lpstr>Moje zdrowie – moja siła, wielka moc  ogólnopolski projekt z zakresu edukacji prozdrowotnej  i profilaktyki uzależnień</vt:lpstr>
      <vt:lpstr>I MODUŁ  ,,ŻYJĘ ZDROWO I BEZPIECZNIE ” </vt:lpstr>
      <vt:lpstr>II MODUŁ  ,,JESTEM TYM CO JEM I PIJĘ” </vt:lpstr>
      <vt:lpstr>III MODUŁ  ,,PRZED CHOROBĄ UCIEKAM NA WŁASNYCH NOGACH” </vt:lpstr>
      <vt:lpstr>IV MODUŁ  ,, ZAMIAST GRAĆ NA KOMPUTERZE LEPIEJ PĘDZIĆ NA ROWERZE” </vt:lpstr>
      <vt:lpstr>V MODUŁ  ,, GDY ZIEMIA WOŁA O POMOC” </vt:lpstr>
      <vt:lpstr>A tak realizowaliśmy projekt  w Przedszkolu Publicznym  w Dąbrowie Chełmińskiej…</vt:lpstr>
      <vt:lpstr>„ŻYJĘ ZDROWO I BEZPIECZNIE”  - Spotkanie z ratownikiem medycznym -</vt:lpstr>
      <vt:lpstr>„ŻYJĘ ZDROWO I BEZPIECZNIE” - Kodeks zdrowego i bezpiecznego przedszkolaka -</vt:lpstr>
      <vt:lpstr>„ŻYJĘ ZDROWO I BEZPIECZNIE” - Kolejowe ABC -</vt:lpstr>
      <vt:lpstr>„JESTEM TYM CO JEM I PIJĘ” - Piramida żywienia -</vt:lpstr>
      <vt:lpstr>„JESTEM TYM CO JEM I PIJĘ” - Ile łyżek cukru jest w napojach ? - </vt:lpstr>
      <vt:lpstr>„JESTEM TYM CO JEM I PIJĘ” - Owocowe szaszłyki  i ciasto marchewkowe -</vt:lpstr>
      <vt:lpstr>„PRZED CHOROBĄ UCIEKAM NA WŁASNYCH NOGACH” - Tor przeszkód -</vt:lpstr>
      <vt:lpstr>„PRZED CHOROBĄ UCIEKAM NA WŁASNYCH NOGACH” - zabawy z wykorzystaniem różnych metod -</vt:lpstr>
      <vt:lpstr>„PRZED CHOROBĄ UCIEKAM NA WŁASNYCH NOGACH” - Koronawirus -</vt:lpstr>
      <vt:lpstr>„ZAMIAST GRAĆ NA KOMPUTERZE  LEPIEJ PĘDZIĆ NA ROWERZE” - Dzień Bezpiecznego Internetu -</vt:lpstr>
      <vt:lpstr>„ZAMIAST GRAĆ NA KOMPUTERZE  LEPIEJ PĘDZIĆ NA ROWERZE” - Mój wymarzony rower -</vt:lpstr>
      <vt:lpstr>„ZAMIAST GRAĆ NA KOMPUTERZE  LEPIEJ PĘDZIĆ NA ROWERZE” - Quiz o Dąbrowie Chełmińskiej - </vt:lpstr>
      <vt:lpstr>„GDY ZIEMIA WOŁA O POMOC” - Przyjaciele Przyrody -</vt:lpstr>
      <vt:lpstr>„GDY ZIEMIA WOŁA O POMOC” - Lubimy zabawy badawcze i eksperymenty -</vt:lpstr>
      <vt:lpstr>„GDY ZIEMIA WOŁA O POMOC” - Sprzątnie Świata -</vt:lpstr>
      <vt:lpstr>Dziękujemy ;)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Magiczna Moc Bajek  w Przedszkolu Publicznym w Dąbrowie Chełmińskiej</dc:title>
  <dc:creator>Monika Galant</dc:creator>
  <cp:lastModifiedBy>Monika Galant</cp:lastModifiedBy>
  <cp:revision>55</cp:revision>
  <dcterms:created xsi:type="dcterms:W3CDTF">2020-03-23T13:35:39Z</dcterms:created>
  <dcterms:modified xsi:type="dcterms:W3CDTF">2020-05-11T18:49:35Z</dcterms:modified>
</cp:coreProperties>
</file>