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71" r:id="rId5"/>
    <p:sldId id="272" r:id="rId6"/>
    <p:sldId id="257" r:id="rId7"/>
    <p:sldId id="264" r:id="rId8"/>
    <p:sldId id="262" r:id="rId9"/>
    <p:sldId id="263" r:id="rId10"/>
    <p:sldId id="261" r:id="rId11"/>
    <p:sldId id="267" r:id="rId12"/>
    <p:sldId id="276" r:id="rId13"/>
    <p:sldId id="268" r:id="rId14"/>
    <p:sldId id="277" r:id="rId15"/>
    <p:sldId id="265" r:id="rId16"/>
    <p:sldId id="274" r:id="rId17"/>
    <p:sldId id="273" r:id="rId18"/>
    <p:sldId id="266" r:id="rId19"/>
    <p:sldId id="278" r:id="rId20"/>
    <p:sldId id="279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FF0066"/>
    <a:srgbClr val="0000FF"/>
    <a:srgbClr val="9999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F9F-1DC4-4693-935C-FF6EE3D0491A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4F98-DDDF-4436-92F1-2494D7F70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F9F-1DC4-4693-935C-FF6EE3D0491A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4F98-DDDF-4436-92F1-2494D7F70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F9F-1DC4-4693-935C-FF6EE3D0491A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4F98-DDDF-4436-92F1-2494D7F70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F9F-1DC4-4693-935C-FF6EE3D0491A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4F98-DDDF-4436-92F1-2494D7F70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F9F-1DC4-4693-935C-FF6EE3D0491A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4F98-DDDF-4436-92F1-2494D7F70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F9F-1DC4-4693-935C-FF6EE3D0491A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4F98-DDDF-4436-92F1-2494D7F70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F9F-1DC4-4693-935C-FF6EE3D0491A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4F98-DDDF-4436-92F1-2494D7F70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F9F-1DC4-4693-935C-FF6EE3D0491A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4F98-DDDF-4436-92F1-2494D7F70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F9F-1DC4-4693-935C-FF6EE3D0491A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4F98-DDDF-4436-92F1-2494D7F70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F9F-1DC4-4693-935C-FF6EE3D0491A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4F98-DDDF-4436-92F1-2494D7F70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F9F-1DC4-4693-935C-FF6EE3D0491A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4F98-DDDF-4436-92F1-2494D7F70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FFF00"/>
            </a:gs>
            <a:gs pos="67000">
              <a:srgbClr val="F952A0"/>
            </a:gs>
            <a:gs pos="69000">
              <a:srgbClr val="FF3399"/>
            </a:gs>
            <a:gs pos="82001">
              <a:srgbClr val="B43E85"/>
            </a:gs>
            <a:gs pos="100000">
              <a:srgbClr val="9999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AAF9F-1DC4-4693-935C-FF6EE3D0491A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44F98-DDDF-4436-92F1-2494D7F70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totapeta dla Dziecka- STRAŻAK SAM - 3D - 244x305cm Radom ...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14282" y="592933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FFFF00"/>
                </a:solidFill>
                <a:latin typeface="Comic Sans MS" pitchFamily="66" charset="0"/>
              </a:rPr>
              <a:t>DOBRE RADY STRAŻAKA SAMA</a:t>
            </a:r>
            <a:endParaRPr lang="pl-PL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Best Gasilec Samo images | Fireman sam, Fireman birthday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00175"/>
            <a:ext cx="2247900" cy="5357826"/>
          </a:xfrm>
          <a:prstGeom prst="rect">
            <a:avLst/>
          </a:prstGeom>
          <a:noFill/>
        </p:spPr>
      </p:pic>
      <p:sp>
        <p:nvSpPr>
          <p:cNvPr id="4" name="Objaśnienie owalne 3"/>
          <p:cNvSpPr/>
          <p:nvPr/>
        </p:nvSpPr>
        <p:spPr>
          <a:xfrm>
            <a:off x="2571736" y="214290"/>
            <a:ext cx="5000660" cy="2214578"/>
          </a:xfrm>
          <a:prstGeom prst="wedgeEllipseCallout">
            <a:avLst>
              <a:gd name="adj1" fmla="val -63946"/>
              <a:gd name="adj2" fmla="val 60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Comic Sans MS" pitchFamily="66" charset="0"/>
              </a:rPr>
              <a:t>Sam nie podejmuj prób ugaszenia pożaru, bo grozi to poparzeniem, zatruciem lub porażeniem prądem elektrycznym. 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8194" name="Picture 2" descr="Pin en balmain"/>
          <p:cNvPicPr>
            <a:picLocks noChangeAspect="1" noChangeArrowheads="1"/>
          </p:cNvPicPr>
          <p:nvPr/>
        </p:nvPicPr>
        <p:blipFill>
          <a:blip r:embed="rId3"/>
          <a:srcRect t="14583" b="12499"/>
          <a:stretch>
            <a:fillRect/>
          </a:stretch>
        </p:blipFill>
        <p:spPr bwMode="auto">
          <a:xfrm>
            <a:off x="3857620" y="3357562"/>
            <a:ext cx="485775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reman Sam climbing down ro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90"/>
          <a:stretch>
            <a:fillRect/>
          </a:stretch>
        </p:blipFill>
        <p:spPr bwMode="auto">
          <a:xfrm>
            <a:off x="6143604" y="1285860"/>
            <a:ext cx="3000396" cy="5286412"/>
          </a:xfrm>
          <a:prstGeom prst="rect">
            <a:avLst/>
          </a:prstGeom>
          <a:noFill/>
        </p:spPr>
      </p:pic>
      <p:sp>
        <p:nvSpPr>
          <p:cNvPr id="3" name="Objaśnienie owalne 2"/>
          <p:cNvSpPr/>
          <p:nvPr/>
        </p:nvSpPr>
        <p:spPr>
          <a:xfrm>
            <a:off x="1785918" y="285728"/>
            <a:ext cx="4857784" cy="2214578"/>
          </a:xfrm>
          <a:prstGeom prst="wedgeEllipseCallout">
            <a:avLst>
              <a:gd name="adj1" fmla="val 62859"/>
              <a:gd name="adj2" fmla="val 47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214546" y="642918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Comic Sans MS" pitchFamily="66" charset="0"/>
              </a:rPr>
              <a:t>Staraj się jak najszybciej opuścić palące się mieszkanie. Zamknij za sobą drzwi (nie na klucz), nie korzystaj z windy.</a:t>
            </a:r>
            <a:endParaRPr lang="pl-P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22" name="Picture 2" descr="Strażak Sam Nowe odcinki 🔥Strażak Radar - Najlepszy pies ratuje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4723334" cy="3433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aśnienie owalne 2"/>
          <p:cNvSpPr/>
          <p:nvPr/>
        </p:nvSpPr>
        <p:spPr>
          <a:xfrm>
            <a:off x="4429124" y="285728"/>
            <a:ext cx="4000528" cy="2214578"/>
          </a:xfrm>
          <a:prstGeom prst="wedgeEllipseCallout">
            <a:avLst>
              <a:gd name="adj1" fmla="val -93328"/>
              <a:gd name="adj2" fmla="val 30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4643438" y="500042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Comic Sans MS" pitchFamily="66" charset="0"/>
              </a:rPr>
              <a:t>Zanim otworzysz drzwi, sprawdź wierzchem dłoni czy nie są ciepłe. Za drzwiami może być ogień. Zamknij za sobą drzwi (nie na klucz). Nie korzystaj z windy.</a:t>
            </a:r>
            <a:endParaRPr lang="pl-P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2" descr="Fireman Sam holding hoz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37" b="3056"/>
          <a:stretch>
            <a:fillRect/>
          </a:stretch>
        </p:blipFill>
        <p:spPr bwMode="auto">
          <a:xfrm>
            <a:off x="214282" y="1285836"/>
            <a:ext cx="2643270" cy="5572164"/>
          </a:xfrm>
          <a:prstGeom prst="rect">
            <a:avLst/>
          </a:prstGeom>
          <a:noFill/>
        </p:spPr>
      </p:pic>
      <p:pic>
        <p:nvPicPr>
          <p:cNvPr id="7172" name="Picture 4" descr="Strażak Sam: Kamera w akcji! - MiniMini+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429000"/>
            <a:ext cx="5049808" cy="3126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 Best Gasilec Samo images | Fireman sam, Fireman birthday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090607"/>
            <a:ext cx="2571768" cy="5767393"/>
          </a:xfrm>
          <a:prstGeom prst="rect">
            <a:avLst/>
          </a:prstGeom>
          <a:noFill/>
        </p:spPr>
      </p:pic>
      <p:sp>
        <p:nvSpPr>
          <p:cNvPr id="3" name="Objaśnienie owalne 2"/>
          <p:cNvSpPr/>
          <p:nvPr/>
        </p:nvSpPr>
        <p:spPr>
          <a:xfrm>
            <a:off x="3357554" y="214290"/>
            <a:ext cx="5286412" cy="2857520"/>
          </a:xfrm>
          <a:prstGeom prst="wedgeEllipseCallout">
            <a:avLst>
              <a:gd name="adj1" fmla="val -72700"/>
              <a:gd name="adj2" fmla="val 35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868" y="714356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Comic Sans MS" pitchFamily="66" charset="0"/>
              </a:rPr>
              <a:t>Jeśli musisz wyjść przez pomieszczenia zadymione zakryj usta i nos gęstą tkaniną, okryj się czymś trudnozapalnym i przemieszczaj tuż przy podłodze - dym i gorące powietrze unosi się do góry, a dołem powietrze jest bardziej czyste i chłodne. </a:t>
            </a:r>
          </a:p>
        </p:txBody>
      </p:sp>
      <p:pic>
        <p:nvPicPr>
          <p:cNvPr id="6146" name="Picture 2" descr="Fireman Sam full episodes | Sam Rescues the Fire Engine! 🔥Kid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857628"/>
            <a:ext cx="4857784" cy="2817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aśnienie owalne 5"/>
          <p:cNvSpPr/>
          <p:nvPr/>
        </p:nvSpPr>
        <p:spPr>
          <a:xfrm>
            <a:off x="428596" y="357166"/>
            <a:ext cx="4929222" cy="2071702"/>
          </a:xfrm>
          <a:prstGeom prst="wedgeEllipseCallout">
            <a:avLst>
              <a:gd name="adj1" fmla="val 61318"/>
              <a:gd name="adj2" fmla="val 52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508" name="Picture 4" descr="Fireman Sam climbing on ladd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714488"/>
            <a:ext cx="2962280" cy="4900619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142976" y="857232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Comic Sans MS" pitchFamily="66" charset="0"/>
              </a:rPr>
              <a:t>Wyjdź z domu i pozostań na zewnątrz. Bez względu na powód nie wracaj do płonącego miejsca!</a:t>
            </a:r>
            <a:endParaRPr lang="pl-P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21" name="Picture 1" descr="C:\Users\Gosia\Pictures\vlcsnap-2020-04-29-06h06m50s770.png"/>
          <p:cNvPicPr>
            <a:picLocks noChangeAspect="1" noChangeArrowheads="1"/>
          </p:cNvPicPr>
          <p:nvPr/>
        </p:nvPicPr>
        <p:blipFill>
          <a:blip r:embed="rId3"/>
          <a:srcRect l="10547" r="17968" b="14583"/>
          <a:stretch>
            <a:fillRect/>
          </a:stretch>
        </p:blipFill>
        <p:spPr bwMode="auto">
          <a:xfrm>
            <a:off x="357158" y="3429000"/>
            <a:ext cx="478634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aśnienie owalne 5"/>
          <p:cNvSpPr/>
          <p:nvPr/>
        </p:nvSpPr>
        <p:spPr>
          <a:xfrm>
            <a:off x="428596" y="357166"/>
            <a:ext cx="4929222" cy="2071702"/>
          </a:xfrm>
          <a:prstGeom prst="wedgeEllipseCallout">
            <a:avLst>
              <a:gd name="adj1" fmla="val 61318"/>
              <a:gd name="adj2" fmla="val 52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857224" y="642918"/>
            <a:ext cx="4071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Comic Sans MS" pitchFamily="66" charset="0"/>
              </a:rPr>
              <a:t>Jeżeli nie możesz opuścić mieszkania, przemieść się do pomieszczenia z balkonem lub oknem – najbardziej oddalonego od pożaru.</a:t>
            </a:r>
            <a:endParaRPr lang="pl-PL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1508" name="Picture 4" descr="Fireman Sam climbing on ladd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714488"/>
            <a:ext cx="2962280" cy="4900619"/>
          </a:xfrm>
          <a:prstGeom prst="rect">
            <a:avLst/>
          </a:prstGeom>
          <a:noFill/>
        </p:spPr>
      </p:pic>
      <p:pic>
        <p:nvPicPr>
          <p:cNvPr id="7170" name="Picture 2" descr="Strażak Sam 🌟Ogień w domu! 🔥Nowe odcinki 🌟Najlepsze uratowani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86124"/>
            <a:ext cx="4703741" cy="3145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Best Gasilec Samo images | Fireman sam, Fireman birthday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00175"/>
            <a:ext cx="2247900" cy="5357826"/>
          </a:xfrm>
          <a:prstGeom prst="rect">
            <a:avLst/>
          </a:prstGeom>
          <a:noFill/>
        </p:spPr>
      </p:pic>
      <p:sp>
        <p:nvSpPr>
          <p:cNvPr id="4" name="Objaśnienie owalne 3"/>
          <p:cNvSpPr/>
          <p:nvPr/>
        </p:nvSpPr>
        <p:spPr>
          <a:xfrm>
            <a:off x="2571736" y="214290"/>
            <a:ext cx="5000660" cy="2214578"/>
          </a:xfrm>
          <a:prstGeom prst="wedgeEllipseCallout">
            <a:avLst>
              <a:gd name="adj1" fmla="val -63946"/>
              <a:gd name="adj2" fmla="val 60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Comic Sans MS" pitchFamily="66" charset="0"/>
              </a:rPr>
              <a:t>Kiedy jesteś już na balkonie głośno krzycz o pomoc „RATUNKU!” , „PALI SIĘ!”, „POŻAR!”. Nie wstydź się . To może uratować Ci życie.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3074" name="Picture 2" descr="Directory listing of /moje/aukcje/LOGA/Strazak_Sam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57562"/>
            <a:ext cx="4340191" cy="3255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mpiere Di Clip Art Sam :: atlootisu.m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0722" y="500042"/>
            <a:ext cx="3343278" cy="5948371"/>
          </a:xfrm>
          <a:prstGeom prst="rect">
            <a:avLst/>
          </a:prstGeom>
          <a:noFill/>
        </p:spPr>
      </p:pic>
      <p:sp>
        <p:nvSpPr>
          <p:cNvPr id="3" name="Objaśnienie owalne 2"/>
          <p:cNvSpPr/>
          <p:nvPr/>
        </p:nvSpPr>
        <p:spPr>
          <a:xfrm>
            <a:off x="642910" y="357166"/>
            <a:ext cx="5286412" cy="2143140"/>
          </a:xfrm>
          <a:prstGeom prst="wedgeEllipseCallout">
            <a:avLst>
              <a:gd name="adj1" fmla="val 69951"/>
              <a:gd name="adj2" fmla="val 54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071538" y="785794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Comic Sans MS" pitchFamily="66" charset="0"/>
              </a:rPr>
              <a:t>UWAGA! Nie wolno skakać z wysokości, bo można zginąć. Należy wołać i czekać na pomoc, która na pewno nadejdzie.</a:t>
            </a:r>
            <a:endParaRPr lang="pl-P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9" name="Picture 1" descr="C:\Users\Gosia\Pictures\vlcsnap-2020-04-29-06h04m02s631.png"/>
          <p:cNvPicPr>
            <a:picLocks noChangeAspect="1" noChangeArrowheads="1"/>
          </p:cNvPicPr>
          <p:nvPr/>
        </p:nvPicPr>
        <p:blipFill>
          <a:blip r:embed="rId3"/>
          <a:srcRect l="10547" t="6250" r="16796"/>
          <a:stretch>
            <a:fillRect/>
          </a:stretch>
        </p:blipFill>
        <p:spPr bwMode="auto">
          <a:xfrm>
            <a:off x="357158" y="3429000"/>
            <a:ext cx="4357718" cy="3162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reman Sam holding hoz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37" b="3056"/>
          <a:stretch>
            <a:fillRect/>
          </a:stretch>
        </p:blipFill>
        <p:spPr bwMode="auto">
          <a:xfrm>
            <a:off x="214282" y="1357298"/>
            <a:ext cx="2643270" cy="5286412"/>
          </a:xfrm>
          <a:prstGeom prst="rect">
            <a:avLst/>
          </a:prstGeom>
          <a:noFill/>
        </p:spPr>
      </p:pic>
      <p:sp>
        <p:nvSpPr>
          <p:cNvPr id="3" name="Objaśnienie owalne 2"/>
          <p:cNvSpPr/>
          <p:nvPr/>
        </p:nvSpPr>
        <p:spPr>
          <a:xfrm>
            <a:off x="3428992" y="214290"/>
            <a:ext cx="5000660" cy="2714644"/>
          </a:xfrm>
          <a:prstGeom prst="wedgeEllipseCallout">
            <a:avLst>
              <a:gd name="adj1" fmla="val -72877"/>
              <a:gd name="adj2" fmla="val 39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786182" y="785794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Comic Sans MS" pitchFamily="66" charset="0"/>
              </a:rPr>
              <a:t>Pod żadnym pozorem nie chowaj się w szafach, za firankami czy w różnych zakamarkach – nie ochronią cię one przed ogniem. Strażakom będzie zaś trudniej Cię znaleźć i uratować. </a:t>
            </a:r>
            <a:endParaRPr lang="pl-P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Picture 2" descr="Strażak Sam: Kamera w akcji! - MiniMini+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857628"/>
            <a:ext cx="4286280" cy="26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reman Sam - L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214422"/>
            <a:ext cx="2566992" cy="5429256"/>
          </a:xfrm>
          <a:prstGeom prst="rect">
            <a:avLst/>
          </a:prstGeom>
          <a:noFill/>
        </p:spPr>
      </p:pic>
      <p:sp>
        <p:nvSpPr>
          <p:cNvPr id="4" name="Objaśnienie owalne 3"/>
          <p:cNvSpPr/>
          <p:nvPr/>
        </p:nvSpPr>
        <p:spPr>
          <a:xfrm>
            <a:off x="1071538" y="357166"/>
            <a:ext cx="5072098" cy="2357454"/>
          </a:xfrm>
          <a:prstGeom prst="wedgeEllipseCallout">
            <a:avLst>
              <a:gd name="adj1" fmla="val 77437"/>
              <a:gd name="adj2" fmla="val 65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643042" y="92867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Comic Sans MS" pitchFamily="66" charset="0"/>
              </a:rPr>
              <a:t>Pozostań na zewnątrz do momentu, gdy strażacy pozwolą  znowu wejść do budynku. Zawsze stosuj się do ich poleceń!</a:t>
            </a:r>
            <a:endParaRPr lang="pl-P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1746" name="Picture 2" descr="Fireman Sam: Ready for Action - Clip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0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aśnienie owalne 2"/>
          <p:cNvSpPr/>
          <p:nvPr/>
        </p:nvSpPr>
        <p:spPr>
          <a:xfrm>
            <a:off x="357158" y="214290"/>
            <a:ext cx="5000660" cy="2571768"/>
          </a:xfrm>
          <a:prstGeom prst="wedgeEllipseCallout">
            <a:avLst>
              <a:gd name="adj1" fmla="val 79826"/>
              <a:gd name="adj2" fmla="val 27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785786" y="428604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Comic Sans MS" pitchFamily="66" charset="0"/>
              </a:rPr>
              <a:t>Witaj!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Comic Sans MS" pitchFamily="66" charset="0"/>
              </a:rPr>
              <a:t>Czy wiesz kim jestem?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Comic Sans MS" pitchFamily="66" charset="0"/>
              </a:rPr>
              <a:t>Na imię mam SAM.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Comic Sans MS" pitchFamily="66" charset="0"/>
              </a:rPr>
              <a:t>Jestem strażakiem.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Comic Sans MS" pitchFamily="66" charset="0"/>
              </a:rPr>
              <a:t>Dziś opowiem Ci o zasadach bezpieczeństwa podczas pożarów.</a:t>
            </a:r>
            <a:endParaRPr lang="pl-PL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2" descr="Najlepsze obrazy na tablicy toper srtazak (53) | Straż pożarna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500174"/>
            <a:ext cx="2890842" cy="5200661"/>
          </a:xfrm>
          <a:prstGeom prst="rect">
            <a:avLst/>
          </a:prstGeom>
          <a:noFill/>
        </p:spPr>
      </p:pic>
      <p:pic>
        <p:nvPicPr>
          <p:cNvPr id="17410" name="Picture 2" descr="Fireman Sam: Heroes of the Storm - Rose Niland's Review | The Culture Concept 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3929090" cy="3014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4857760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latin typeface="Comic Sans MS" pitchFamily="66" charset="0"/>
              </a:rPr>
              <a:t>Pomysł i opracowanie: </a:t>
            </a:r>
            <a:r>
              <a:rPr lang="pl-PL" sz="1600" b="1" dirty="0" smtClean="0">
                <a:latin typeface="Comic Sans MS" pitchFamily="66" charset="0"/>
              </a:rPr>
              <a:t>Małgorzata Fornalczyk</a:t>
            </a:r>
          </a:p>
          <a:p>
            <a:pPr algn="ctr"/>
            <a:r>
              <a:rPr lang="pl-PL" sz="1600" b="1" dirty="0" smtClean="0">
                <a:latin typeface="Comic Sans MS" pitchFamily="66" charset="0"/>
              </a:rPr>
              <a:t>FB: Inspiracje i dekoracje plastyczne</a:t>
            </a:r>
          </a:p>
          <a:p>
            <a:pPr algn="ctr"/>
            <a:endParaRPr lang="pl-PL" sz="1600" b="1" dirty="0" smtClean="0">
              <a:latin typeface="Comic Sans MS" pitchFamily="66" charset="0"/>
            </a:endParaRPr>
          </a:p>
          <a:p>
            <a:pPr algn="ctr"/>
            <a:r>
              <a:rPr lang="pl-PL" sz="1600" b="1" dirty="0" smtClean="0">
                <a:latin typeface="Comic Sans MS" pitchFamily="66" charset="0"/>
              </a:rPr>
              <a:t>Źródło: Emilie Baumont „Świat w obrazkach. Strażacy”, </a:t>
            </a:r>
          </a:p>
          <a:p>
            <a:pPr algn="ctr"/>
            <a:r>
              <a:rPr lang="pl-PL" sz="1600" b="1" dirty="0" smtClean="0">
                <a:latin typeface="Comic Sans MS" pitchFamily="66" charset="0"/>
              </a:rPr>
              <a:t>Zdjęcia „Strażak Sam sezon 11”</a:t>
            </a:r>
          </a:p>
          <a:p>
            <a:pPr algn="ctr"/>
            <a:r>
              <a:rPr lang="pl-PL" sz="1600" b="1" dirty="0" smtClean="0">
                <a:latin typeface="Comic Sans MS" pitchFamily="66" charset="0"/>
              </a:rPr>
              <a:t>Zdjęcia</a:t>
            </a:r>
            <a:r>
              <a:rPr lang="pl-PL" sz="1600" b="1" dirty="0" smtClean="0">
                <a:latin typeface="Comic Sans MS" pitchFamily="66" charset="0"/>
              </a:rPr>
              <a:t> </a:t>
            </a:r>
            <a:r>
              <a:rPr lang="pl-PL" sz="1600" b="1" dirty="0" err="1" smtClean="0">
                <a:latin typeface="Comic Sans MS" pitchFamily="66" charset="0"/>
              </a:rPr>
              <a:t>www.miniminiplus.pl</a:t>
            </a:r>
            <a:endParaRPr lang="pl-PL" sz="1600" b="1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5720" y="1428736"/>
            <a:ext cx="607223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itchFamily="66" charset="0"/>
              </a:rPr>
              <a:t>Znasz </a:t>
            </a:r>
            <a:r>
              <a:rPr lang="pl-PL" sz="2000" dirty="0">
                <a:latin typeface="Comic Sans MS" pitchFamily="66" charset="0"/>
              </a:rPr>
              <a:t>już na pamięć numery alarmowe</a:t>
            </a:r>
            <a:br>
              <a:rPr lang="pl-PL" sz="2000" dirty="0">
                <a:latin typeface="Comic Sans MS" pitchFamily="66" charset="0"/>
              </a:rPr>
            </a:br>
            <a:r>
              <a:rPr lang="pl-PL" sz="2000" dirty="0">
                <a:latin typeface="Comic Sans MS" pitchFamily="66" charset="0"/>
              </a:rPr>
              <a:t>gdy zajdzie potrzeba - w głowie są gotowe</a:t>
            </a:r>
            <a:r>
              <a:rPr lang="pl-PL" sz="2000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pl-PL" sz="2000" dirty="0">
                <a:latin typeface="Comic Sans MS" pitchFamily="66" charset="0"/>
              </a:rPr>
              <a:t/>
            </a:r>
            <a:br>
              <a:rPr lang="pl-PL" sz="2000" dirty="0">
                <a:latin typeface="Comic Sans MS" pitchFamily="66" charset="0"/>
              </a:rPr>
            </a:br>
            <a:r>
              <a:rPr lang="pl-PL" sz="2000" b="1" dirty="0">
                <a:latin typeface="Comic Sans MS" pitchFamily="66" charset="0"/>
              </a:rPr>
              <a:t>997</a:t>
            </a:r>
            <a:r>
              <a:rPr lang="pl-PL" sz="2000" dirty="0">
                <a:latin typeface="Comic Sans MS" pitchFamily="66" charset="0"/>
              </a:rPr>
              <a:t> - tu </a:t>
            </a:r>
            <a:r>
              <a:rPr lang="pl-PL" sz="2000" b="1" dirty="0">
                <a:latin typeface="Comic Sans MS" pitchFamily="66" charset="0"/>
              </a:rPr>
              <a:t>policję</a:t>
            </a:r>
            <a:r>
              <a:rPr lang="pl-PL" sz="2000" dirty="0">
                <a:latin typeface="Comic Sans MS" pitchFamily="66" charset="0"/>
              </a:rPr>
              <a:t> się wzywa,</a:t>
            </a:r>
            <a:br>
              <a:rPr lang="pl-PL" sz="2000" dirty="0">
                <a:latin typeface="Comic Sans MS" pitchFamily="66" charset="0"/>
              </a:rPr>
            </a:br>
            <a:r>
              <a:rPr lang="pl-PL" sz="2000" b="1" dirty="0">
                <a:latin typeface="Comic Sans MS" pitchFamily="66" charset="0"/>
              </a:rPr>
              <a:t>998</a:t>
            </a:r>
            <a:r>
              <a:rPr lang="pl-PL" sz="2000" dirty="0">
                <a:latin typeface="Comic Sans MS" pitchFamily="66" charset="0"/>
              </a:rPr>
              <a:t> - </a:t>
            </a:r>
            <a:r>
              <a:rPr lang="pl-PL" sz="2000" b="1" dirty="0">
                <a:latin typeface="Comic Sans MS" pitchFamily="66" charset="0"/>
              </a:rPr>
              <a:t>straż pożarna</a:t>
            </a:r>
            <a:r>
              <a:rPr lang="pl-PL" sz="2000" dirty="0">
                <a:latin typeface="Comic Sans MS" pitchFamily="66" charset="0"/>
              </a:rPr>
              <a:t> przybywa,</a:t>
            </a:r>
            <a:br>
              <a:rPr lang="pl-PL" sz="2000" dirty="0">
                <a:latin typeface="Comic Sans MS" pitchFamily="66" charset="0"/>
              </a:rPr>
            </a:br>
            <a:r>
              <a:rPr lang="pl-PL" sz="2000" b="1" dirty="0">
                <a:latin typeface="Comic Sans MS" pitchFamily="66" charset="0"/>
              </a:rPr>
              <a:t>999</a:t>
            </a:r>
            <a:r>
              <a:rPr lang="pl-PL" sz="2000" dirty="0">
                <a:latin typeface="Comic Sans MS" pitchFamily="66" charset="0"/>
              </a:rPr>
              <a:t> - ważne życie i zdrowie</a:t>
            </a:r>
            <a:br>
              <a:rPr lang="pl-PL" sz="2000" dirty="0">
                <a:latin typeface="Comic Sans MS" pitchFamily="66" charset="0"/>
              </a:rPr>
            </a:br>
            <a:r>
              <a:rPr lang="pl-PL" sz="2000" dirty="0">
                <a:latin typeface="Comic Sans MS" pitchFamily="66" charset="0"/>
              </a:rPr>
              <a:t>jedzie na sygnale szybkie </a:t>
            </a:r>
            <a:r>
              <a:rPr lang="pl-PL" sz="2000" b="1" dirty="0">
                <a:latin typeface="Comic Sans MS" pitchFamily="66" charset="0"/>
              </a:rPr>
              <a:t>pogotowie</a:t>
            </a:r>
            <a:r>
              <a:rPr lang="pl-PL" sz="2000" dirty="0" smtClean="0">
                <a:latin typeface="Comic Sans MS" pitchFamily="66" charset="0"/>
              </a:rPr>
              <a:t>.</a:t>
            </a:r>
          </a:p>
          <a:p>
            <a:pPr algn="ctr"/>
            <a:endParaRPr lang="pl-PL" sz="2000" dirty="0">
              <a:latin typeface="Comic Sans MS" pitchFamily="66" charset="0"/>
            </a:endParaRPr>
          </a:p>
          <a:p>
            <a:pPr algn="ctr"/>
            <a:r>
              <a:rPr lang="pl-PL" sz="2000" dirty="0">
                <a:latin typeface="Comic Sans MS" pitchFamily="66" charset="0"/>
              </a:rPr>
              <a:t>W razie zagrożenia </a:t>
            </a:r>
            <a:r>
              <a:rPr lang="pl-PL" sz="2000" dirty="0" smtClean="0">
                <a:latin typeface="Comic Sans MS" pitchFamily="66" charset="0"/>
              </a:rPr>
              <a:t>korzystaj </a:t>
            </a:r>
            <a:r>
              <a:rPr lang="pl-PL" sz="2000" dirty="0">
                <a:latin typeface="Comic Sans MS" pitchFamily="66" charset="0"/>
              </a:rPr>
              <a:t>z nich śmiało,</a:t>
            </a:r>
            <a:br>
              <a:rPr lang="pl-PL" sz="2000" dirty="0">
                <a:latin typeface="Comic Sans MS" pitchFamily="66" charset="0"/>
              </a:rPr>
            </a:br>
            <a:r>
              <a:rPr lang="pl-PL" sz="2000" dirty="0">
                <a:latin typeface="Comic Sans MS" pitchFamily="66" charset="0"/>
              </a:rPr>
              <a:t>lecz nigdy dla zabawy - gdy nic się nie stało</a:t>
            </a:r>
            <a:r>
              <a:rPr lang="pl-PL" sz="2000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pl-PL" sz="2000" dirty="0">
                <a:latin typeface="Comic Sans MS" pitchFamily="66" charset="0"/>
              </a:rPr>
              <a:t/>
            </a:r>
            <a:br>
              <a:rPr lang="pl-PL" sz="2000" dirty="0">
                <a:latin typeface="Comic Sans MS" pitchFamily="66" charset="0"/>
              </a:rPr>
            </a:br>
            <a:r>
              <a:rPr lang="pl-PL" sz="2000" b="1" dirty="0">
                <a:latin typeface="Comic Sans MS" pitchFamily="66" charset="0"/>
              </a:rPr>
              <a:t>997</a:t>
            </a:r>
            <a:r>
              <a:rPr lang="pl-PL" sz="2000" dirty="0">
                <a:latin typeface="Comic Sans MS" pitchFamily="66" charset="0"/>
              </a:rPr>
              <a:t> - </a:t>
            </a:r>
            <a:r>
              <a:rPr lang="pl-PL" sz="2000" b="1" dirty="0">
                <a:latin typeface="Comic Sans MS" pitchFamily="66" charset="0"/>
              </a:rPr>
              <a:t>policja</a:t>
            </a:r>
            <a:r>
              <a:rPr lang="pl-PL" sz="2000" dirty="0">
                <a:latin typeface="Comic Sans MS" pitchFamily="66" charset="0"/>
              </a:rPr>
              <a:t> pędzi już.</a:t>
            </a:r>
            <a:br>
              <a:rPr lang="pl-PL" sz="2000" dirty="0">
                <a:latin typeface="Comic Sans MS" pitchFamily="66" charset="0"/>
              </a:rPr>
            </a:br>
            <a:r>
              <a:rPr lang="pl-PL" sz="2000" b="1" dirty="0">
                <a:latin typeface="Comic Sans MS" pitchFamily="66" charset="0"/>
              </a:rPr>
              <a:t>998</a:t>
            </a:r>
            <a:r>
              <a:rPr lang="pl-PL" sz="2000" dirty="0">
                <a:latin typeface="Comic Sans MS" pitchFamily="66" charset="0"/>
              </a:rPr>
              <a:t> - </a:t>
            </a:r>
            <a:r>
              <a:rPr lang="pl-PL" sz="2000" b="1" dirty="0">
                <a:latin typeface="Comic Sans MS" pitchFamily="66" charset="0"/>
              </a:rPr>
              <a:t>strażacy</a:t>
            </a:r>
            <a:r>
              <a:rPr lang="pl-PL" sz="2000" dirty="0">
                <a:latin typeface="Comic Sans MS" pitchFamily="66" charset="0"/>
              </a:rPr>
              <a:t> są tuż, tuż.</a:t>
            </a:r>
            <a:br>
              <a:rPr lang="pl-PL" sz="2000" dirty="0">
                <a:latin typeface="Comic Sans MS" pitchFamily="66" charset="0"/>
              </a:rPr>
            </a:br>
            <a:r>
              <a:rPr lang="pl-PL" sz="2000" b="1" dirty="0">
                <a:latin typeface="Comic Sans MS" pitchFamily="66" charset="0"/>
              </a:rPr>
              <a:t>999</a:t>
            </a:r>
            <a:r>
              <a:rPr lang="pl-PL" sz="2000" dirty="0">
                <a:latin typeface="Comic Sans MS" pitchFamily="66" charset="0"/>
              </a:rPr>
              <a:t> - </a:t>
            </a:r>
            <a:r>
              <a:rPr lang="pl-PL" sz="2000" b="1" dirty="0">
                <a:latin typeface="Comic Sans MS" pitchFamily="66" charset="0"/>
              </a:rPr>
              <a:t>karetka</a:t>
            </a:r>
            <a:r>
              <a:rPr lang="pl-PL" sz="2000" dirty="0">
                <a:latin typeface="Comic Sans MS" pitchFamily="66" charset="0"/>
              </a:rPr>
              <a:t> do nas jedzie</a:t>
            </a:r>
            <a:r>
              <a:rPr lang="pl-PL" sz="2000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pl-PL" sz="2000" dirty="0">
                <a:latin typeface="Comic Sans MS" pitchFamily="66" charset="0"/>
              </a:rPr>
              <a:t/>
            </a:r>
            <a:br>
              <a:rPr lang="pl-PL" sz="2000" dirty="0">
                <a:latin typeface="Comic Sans MS" pitchFamily="66" charset="0"/>
              </a:rPr>
            </a:br>
            <a:r>
              <a:rPr lang="pl-PL" sz="2000" dirty="0" smtClean="0">
                <a:latin typeface="Comic Sans MS" pitchFamily="66" charset="0"/>
              </a:rPr>
              <a:t>Poradzisz sobie </a:t>
            </a:r>
            <a:r>
              <a:rPr lang="pl-PL" sz="2000" dirty="0">
                <a:latin typeface="Comic Sans MS" pitchFamily="66" charset="0"/>
              </a:rPr>
              <a:t>teraz w największej nawet biedzie!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429124" y="28572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Comic Sans MS" pitchFamily="66" charset="0"/>
              </a:rPr>
              <a:t>„Numery alarmowe”</a:t>
            </a:r>
            <a:endParaRPr lang="pl-PL" sz="2800" b="1" dirty="0">
              <a:latin typeface="Comic Sans MS" pitchFamily="66" charset="0"/>
            </a:endParaRPr>
          </a:p>
        </p:txBody>
      </p:sp>
      <p:pic>
        <p:nvPicPr>
          <p:cNvPr id="5" name="Picture 2" descr="Fireman Sam - L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214422"/>
            <a:ext cx="2566992" cy="5429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 Best Gasilec Samo images | Fireman sam, Fireman birthday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285860"/>
            <a:ext cx="2247900" cy="5357826"/>
          </a:xfrm>
          <a:prstGeom prst="rect">
            <a:avLst/>
          </a:prstGeom>
          <a:noFill/>
        </p:spPr>
      </p:pic>
      <p:sp>
        <p:nvSpPr>
          <p:cNvPr id="3" name="Objaśnienie owalne 2"/>
          <p:cNvSpPr/>
          <p:nvPr/>
        </p:nvSpPr>
        <p:spPr>
          <a:xfrm>
            <a:off x="2714612" y="214290"/>
            <a:ext cx="5143536" cy="2571768"/>
          </a:xfrm>
          <a:prstGeom prst="wedgeEllipseCallout">
            <a:avLst>
              <a:gd name="adj1" fmla="val -63910"/>
              <a:gd name="adj2" fmla="val 42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428992" y="642917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Comic Sans MS" pitchFamily="66" charset="0"/>
              </a:rPr>
              <a:t>Jak myślisz, co to jest pożar? </a:t>
            </a:r>
          </a:p>
          <a:p>
            <a:pPr algn="ctr"/>
            <a:endParaRPr lang="pl-PL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Comic Sans MS" pitchFamily="66" charset="0"/>
              </a:rPr>
              <a:t>Pożar to niekontrolowane rozprzestrzenianie się ognia, stwarzające zagrożenie dla ludzi i obiektów objętych pożarem.</a:t>
            </a:r>
          </a:p>
        </p:txBody>
      </p:sp>
      <p:pic>
        <p:nvPicPr>
          <p:cNvPr id="28674" name="Picture 2" descr="Strażak Sam Nowe odcinki 🌟Wielki pożar w jaskini! | Nowe odcinki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5390" y="3643314"/>
            <a:ext cx="4623605" cy="29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643570" y="57148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zabawa ogniem (zapałkami, zapalniczką, papierosem) w pomieszczeniach 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572264" y="271462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używanie otwartego ognia na terenie lasu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4282" y="107154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nieodpowiedzialne posługiwanie się materiałami pirotechnicznymi</a:t>
            </a:r>
          </a:p>
          <a:p>
            <a:pPr algn="ctr"/>
            <a:r>
              <a:rPr lang="pl-PL" dirty="0" smtClean="0">
                <a:latin typeface="Comic Sans MS" pitchFamily="66" charset="0"/>
              </a:rPr>
              <a:t>(fajerwerki)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57158" y="300037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wypalanie łąk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58016" y="478632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podpalenia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14348" y="485776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pozostawianie bez nadzoru urządzeń elektrycznych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214810" y="5715016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wyładowania atmosferyczne</a:t>
            </a:r>
          </a:p>
          <a:p>
            <a:pPr algn="ctr"/>
            <a:r>
              <a:rPr lang="pl-PL" dirty="0" smtClean="0">
                <a:latin typeface="Comic Sans MS" pitchFamily="66" charset="0"/>
              </a:rPr>
              <a:t>(pioruny)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29698" name="Picture 2" descr="fotograficzny Opłatek na tort STRAŻAK SAM SSA 18/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071678"/>
            <a:ext cx="2647940" cy="2647941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214282" y="214290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Comic Sans MS" pitchFamily="66" charset="0"/>
              </a:rPr>
              <a:t>PRZYCZYNY POŻARÓW</a:t>
            </a:r>
            <a:endParaRPr lang="pl-PL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reman Sam - L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000108"/>
            <a:ext cx="2566992" cy="5857892"/>
          </a:xfrm>
          <a:prstGeom prst="rect">
            <a:avLst/>
          </a:prstGeom>
          <a:noFill/>
        </p:spPr>
      </p:pic>
      <p:sp>
        <p:nvSpPr>
          <p:cNvPr id="5" name="Objaśnienie owalne 4"/>
          <p:cNvSpPr/>
          <p:nvPr/>
        </p:nvSpPr>
        <p:spPr>
          <a:xfrm>
            <a:off x="785786" y="571480"/>
            <a:ext cx="5000660" cy="2000264"/>
          </a:xfrm>
          <a:prstGeom prst="wedgeEllipseCallout">
            <a:avLst>
              <a:gd name="adj1" fmla="val 65250"/>
              <a:gd name="adj2" fmla="val 34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357290" y="928670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Comic Sans MS" pitchFamily="66" charset="0"/>
              </a:rPr>
              <a:t>Czy wiesz, jak należy się zachowywać, gdy w Twoim otoczeniu wybuchnie pożar?</a:t>
            </a:r>
          </a:p>
        </p:txBody>
      </p:sp>
      <p:pic>
        <p:nvPicPr>
          <p:cNvPr id="13314" name="Picture 2" descr="Strażak Sam Urwis Norman.avi - Strażak Sam - Anadelius - Chomikuj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4643470" cy="2986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Best Gasilec Samo images | Fireman sam, Fireman birthday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500174"/>
            <a:ext cx="2247900" cy="5124451"/>
          </a:xfrm>
          <a:prstGeom prst="rect">
            <a:avLst/>
          </a:prstGeom>
          <a:noFill/>
        </p:spPr>
      </p:pic>
      <p:sp>
        <p:nvSpPr>
          <p:cNvPr id="4" name="Objaśnienie owalne 3"/>
          <p:cNvSpPr/>
          <p:nvPr/>
        </p:nvSpPr>
        <p:spPr>
          <a:xfrm>
            <a:off x="2571736" y="214290"/>
            <a:ext cx="5000660" cy="2214578"/>
          </a:xfrm>
          <a:prstGeom prst="wedgeEllipseCallout">
            <a:avLst>
              <a:gd name="adj1" fmla="val -61414"/>
              <a:gd name="adj2" fmla="val 71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Comic Sans MS" pitchFamily="66" charset="0"/>
              </a:rPr>
              <a:t>Zaalarmuj wszystkie osoby przebywające w domu: rodziców, opiekunów. Głośno zawiadom również sąsiadów. Możesz wyjść na klatkę schodową i zaalarmować sąsiadów krzykiem: Pali się! Pożar! </a:t>
            </a:r>
            <a:endParaRPr lang="pl-PL" sz="1600" dirty="0">
              <a:latin typeface="Comic Sans MS" pitchFamily="66" charset="0"/>
            </a:endParaRPr>
          </a:p>
        </p:txBody>
      </p:sp>
      <p:pic>
        <p:nvPicPr>
          <p:cNvPr id="12291" name="Picture 3" descr="C:\Users\Gosia\Pictures\vlcsnap-2020-04-29-06h10m05s038.png"/>
          <p:cNvPicPr>
            <a:picLocks noChangeAspect="1" noChangeArrowheads="1"/>
          </p:cNvPicPr>
          <p:nvPr/>
        </p:nvPicPr>
        <p:blipFill>
          <a:blip r:embed="rId3"/>
          <a:srcRect l="10156" r="14843" b="27083"/>
          <a:stretch>
            <a:fillRect/>
          </a:stretch>
        </p:blipFill>
        <p:spPr bwMode="auto">
          <a:xfrm>
            <a:off x="4071934" y="3643314"/>
            <a:ext cx="4572032" cy="2786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aśnienie owalne 2"/>
          <p:cNvSpPr/>
          <p:nvPr/>
        </p:nvSpPr>
        <p:spPr>
          <a:xfrm>
            <a:off x="571472" y="571480"/>
            <a:ext cx="4357718" cy="1928826"/>
          </a:xfrm>
          <a:prstGeom prst="wedgeEllipseCallout">
            <a:avLst>
              <a:gd name="adj1" fmla="val 76659"/>
              <a:gd name="adj2" fmla="val 61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 smtClean="0">
              <a:latin typeface="Comic Sans MS" pitchFamily="66" charset="0"/>
            </a:endParaRPr>
          </a:p>
        </p:txBody>
      </p:sp>
      <p:pic>
        <p:nvPicPr>
          <p:cNvPr id="19458" name="Picture 2" descr="Pompiere Di Clip Art Sam :: atlootisu.m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285860"/>
            <a:ext cx="3343278" cy="5162553"/>
          </a:xfrm>
          <a:prstGeom prst="rect">
            <a:avLst/>
          </a:prstGeom>
          <a:noFill/>
        </p:spPr>
      </p:pic>
      <p:pic>
        <p:nvPicPr>
          <p:cNvPr id="4" name="Picture 2" descr="Znalezione obrazy dla zapytania numery alarmowe dla dzieci"/>
          <p:cNvPicPr>
            <a:picLocks noChangeAspect="1" noChangeArrowheads="1"/>
          </p:cNvPicPr>
          <p:nvPr/>
        </p:nvPicPr>
        <p:blipFill>
          <a:blip r:embed="rId3"/>
          <a:srcRect l="2027" t="51336" r="52365"/>
          <a:stretch>
            <a:fillRect/>
          </a:stretch>
        </p:blipFill>
        <p:spPr bwMode="auto">
          <a:xfrm>
            <a:off x="642910" y="3714752"/>
            <a:ext cx="3857652" cy="271462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857224" y="928670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Comic Sans MS" pitchFamily="66" charset="0"/>
              </a:rPr>
              <a:t>Niezwłocznie zawiadom straż pożarną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Comic Sans MS" pitchFamily="66" charset="0"/>
              </a:rPr>
              <a:t>(998 lub 112)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ionowy 3"/>
          <p:cNvSpPr/>
          <p:nvPr/>
        </p:nvSpPr>
        <p:spPr>
          <a:xfrm>
            <a:off x="285720" y="642918"/>
            <a:ext cx="4214842" cy="485778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28662" y="1285860"/>
            <a:ext cx="29289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pl-PL" sz="2000" dirty="0" smtClean="0">
                <a:solidFill>
                  <a:schemeClr val="bg1"/>
                </a:solidFill>
                <a:latin typeface="Comic Sans MS" pitchFamily="66" charset="0"/>
              </a:rPr>
              <a:t>Spokojnie i wyraźnie powiedz, gdzie się pali (podaj dokładny adres).</a:t>
            </a:r>
          </a:p>
          <a:p>
            <a:pPr marL="342900" indent="-342900" algn="ctr">
              <a:buAutoNum type="arabicPeriod"/>
            </a:pPr>
            <a:r>
              <a:rPr lang="pl-PL" sz="2000" dirty="0" smtClean="0">
                <a:solidFill>
                  <a:schemeClr val="bg1"/>
                </a:solidFill>
                <a:latin typeface="Comic Sans MS" pitchFamily="66" charset="0"/>
              </a:rPr>
              <a:t>Powiedz co się pali.</a:t>
            </a:r>
          </a:p>
          <a:p>
            <a:pPr marL="342900" indent="-342900" algn="ctr">
              <a:buAutoNum type="arabicPeriod"/>
            </a:pPr>
            <a:r>
              <a:rPr lang="pl-PL" sz="2000" dirty="0" smtClean="0">
                <a:solidFill>
                  <a:schemeClr val="bg1"/>
                </a:solidFill>
                <a:latin typeface="Comic Sans MS" pitchFamily="66" charset="0"/>
              </a:rPr>
              <a:t> Podaj swoje imię i nazwisko. </a:t>
            </a:r>
          </a:p>
          <a:p>
            <a:pPr marL="342900" indent="-342900" algn="ctr"/>
            <a:endParaRPr lang="pl-PL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ctr"/>
            <a:r>
              <a:rPr lang="pl-PL" sz="2000" dirty="0" smtClean="0">
                <a:solidFill>
                  <a:schemeClr val="bg1"/>
                </a:solidFill>
                <a:latin typeface="Comic Sans MS" pitchFamily="66" charset="0"/>
              </a:rPr>
              <a:t>Pamiętaj! Nie rozłączaj się pierwszy, niech zrobi to dyżurny przy telefonie. </a:t>
            </a:r>
            <a:endParaRPr lang="pl-PL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2" name="Picture 2" descr="Fireman Sam - L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214422"/>
            <a:ext cx="2566992" cy="5429256"/>
          </a:xfrm>
          <a:prstGeom prst="rect">
            <a:avLst/>
          </a:prstGeom>
          <a:noFill/>
        </p:spPr>
      </p:pic>
      <p:pic>
        <p:nvPicPr>
          <p:cNvPr id="10242" name="Picture 2" descr="Telephone Cliparts 9 - 420 X 365 - WebComicms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636"/>
            <a:ext cx="1857388" cy="1571636"/>
          </a:xfrm>
          <a:prstGeom prst="rect">
            <a:avLst/>
          </a:prstGeom>
          <a:noFill/>
        </p:spPr>
      </p:pic>
      <p:pic>
        <p:nvPicPr>
          <p:cNvPr id="10244" name="Picture 4" descr="Response Sequences | Fireman Sam Wiki | Fandom"/>
          <p:cNvPicPr>
            <a:picLocks noChangeAspect="1" noChangeArrowheads="1"/>
          </p:cNvPicPr>
          <p:nvPr/>
        </p:nvPicPr>
        <p:blipFill>
          <a:blip r:embed="rId4"/>
          <a:srcRect l="17046" t="13636" r="14772" b="18181"/>
          <a:stretch>
            <a:fillRect/>
          </a:stretch>
        </p:blipFill>
        <p:spPr bwMode="auto">
          <a:xfrm>
            <a:off x="5214942" y="357166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487</Words>
  <Application>Microsoft Office PowerPoint</Application>
  <PresentationFormat>Pokaz na ekranie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Gosia</dc:creator>
  <cp:lastModifiedBy>Gosia</cp:lastModifiedBy>
  <cp:revision>51</cp:revision>
  <dcterms:created xsi:type="dcterms:W3CDTF">2020-04-26T10:44:23Z</dcterms:created>
  <dcterms:modified xsi:type="dcterms:W3CDTF">2020-04-29T05:36:10Z</dcterms:modified>
</cp:coreProperties>
</file>